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295" r:id="rId5"/>
    <p:sldId id="454" r:id="rId6"/>
    <p:sldId id="489" r:id="rId7"/>
    <p:sldId id="480" r:id="rId8"/>
    <p:sldId id="452" r:id="rId9"/>
    <p:sldId id="466" r:id="rId10"/>
    <p:sldId id="381" r:id="rId11"/>
    <p:sldId id="496" r:id="rId12"/>
    <p:sldId id="497" r:id="rId13"/>
    <p:sldId id="490" r:id="rId14"/>
    <p:sldId id="515" r:id="rId15"/>
    <p:sldId id="514" r:id="rId16"/>
    <p:sldId id="527" r:id="rId17"/>
    <p:sldId id="528" r:id="rId18"/>
    <p:sldId id="530" r:id="rId19"/>
    <p:sldId id="522" r:id="rId20"/>
    <p:sldId id="509" r:id="rId21"/>
    <p:sldId id="498" r:id="rId22"/>
    <p:sldId id="431" r:id="rId23"/>
    <p:sldId id="502" r:id="rId24"/>
    <p:sldId id="394" r:id="rId25"/>
    <p:sldId id="391" r:id="rId26"/>
    <p:sldId id="520" r:id="rId27"/>
    <p:sldId id="365" r:id="rId28"/>
    <p:sldId id="405" r:id="rId29"/>
    <p:sldId id="499" r:id="rId30"/>
    <p:sldId id="500" r:id="rId31"/>
    <p:sldId id="501" r:id="rId32"/>
    <p:sldId id="448" r:id="rId33"/>
    <p:sldId id="523" r:id="rId34"/>
    <p:sldId id="531" r:id="rId35"/>
    <p:sldId id="442"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vatore, Ruby" initials="SR" lastIdx="4" clrIdx="0">
    <p:extLst>
      <p:ext uri="{19B8F6BF-5375-455C-9EA6-DF929625EA0E}">
        <p15:presenceInfo xmlns:p15="http://schemas.microsoft.com/office/powerpoint/2012/main" userId="S-1-5-21-2969014503-706012373-2347367415-33184" providerId="AD"/>
      </p:ext>
    </p:extLst>
  </p:cmAuthor>
  <p:cmAuthor id="2" name="Dubravka Neskovic" initials="DN" lastIdx="9" clrIdx="1">
    <p:extLst>
      <p:ext uri="{19B8F6BF-5375-455C-9EA6-DF929625EA0E}">
        <p15:presenceInfo xmlns:p15="http://schemas.microsoft.com/office/powerpoint/2012/main" userId="Dubravka Neskovic" providerId="None"/>
      </p:ext>
    </p:extLst>
  </p:cmAuthor>
  <p:cmAuthor id="3" name="Zehe, Manuela" initials="ZM" lastIdx="29" clrIdx="2">
    <p:extLst>
      <p:ext uri="{19B8F6BF-5375-455C-9EA6-DF929625EA0E}">
        <p15:presenceInfo xmlns:p15="http://schemas.microsoft.com/office/powerpoint/2012/main" userId="S::m.zehe@efiport.de::01669959-31a0-4140-9967-ab232607f6b0" providerId="AD"/>
      </p:ext>
    </p:extLst>
  </p:cmAuthor>
  <p:cmAuthor id="4" name="Ruby Salvatore" initials="RS" lastIdx="41" clrIdx="3">
    <p:extLst>
      <p:ext uri="{19B8F6BF-5375-455C-9EA6-DF929625EA0E}">
        <p15:presenceInfo xmlns:p15="http://schemas.microsoft.com/office/powerpoint/2012/main" userId="Ruby Salvatore" providerId="None"/>
      </p:ext>
    </p:extLst>
  </p:cmAuthor>
  <p:cmAuthor id="5" name="Salvatore, Ruby" initials="SR [2]" lastIdx="49" clrIdx="4">
    <p:extLst>
      <p:ext uri="{19B8F6BF-5375-455C-9EA6-DF929625EA0E}">
        <p15:presenceInfo xmlns:p15="http://schemas.microsoft.com/office/powerpoint/2012/main" userId="S::r.salvatore@efiport.de::66190ca3-3f9c-4183-9dfb-e4628e6a34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AF1"/>
    <a:srgbClr val="CADFAF"/>
    <a:srgbClr val="5D6A82"/>
    <a:srgbClr val="006C6C"/>
    <a:srgbClr val="79A342"/>
    <a:srgbClr val="666666"/>
    <a:srgbClr val="FFFFFF"/>
    <a:srgbClr val="FF5A33"/>
    <a:srgbClr val="D84826"/>
    <a:srgbClr val="2A3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64935" autoAdjust="0"/>
  </p:normalViewPr>
  <p:slideViewPr>
    <p:cSldViewPr snapToGrid="0">
      <p:cViewPr varScale="1">
        <p:scale>
          <a:sx n="47" d="100"/>
          <a:sy n="47" d="100"/>
        </p:scale>
        <p:origin x="888" y="3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565CB2"/>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ED9D-4785-AA3B-E9AA7D9636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9D-4785-AA3B-E9AA7D9636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9D-4785-AA3B-E9AA7D9636C7}"/>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ED9D-4785-AA3B-E9AA7D9636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c:v>
                </c:pt>
                <c:pt idx="1">
                  <c:v>5</c:v>
                </c:pt>
                <c:pt idx="2">
                  <c:v>5</c:v>
                </c:pt>
                <c:pt idx="3">
                  <c:v>5</c:v>
                </c:pt>
              </c:numCache>
            </c:numRef>
          </c:val>
          <c:extLst>
            <c:ext xmlns:c16="http://schemas.microsoft.com/office/drawing/2014/chart" uri="{C3380CC4-5D6E-409C-BE32-E72D297353CC}">
              <c16:uniqueId val="{00000008-ED9D-4785-AA3B-E9AA7D9636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FB850B-8668-4DA8-A446-FC86EB7202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45F67A-D0C1-45FD-8F48-325077708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F62646-C3DA-4E1C-AAC9-2AD445DFAC7B}" type="datetimeFigureOut">
              <a:rPr lang="en-US" smtClean="0"/>
              <a:t>12/3/2021</a:t>
            </a:fld>
            <a:endParaRPr lang="en-US" dirty="0"/>
          </a:p>
        </p:txBody>
      </p:sp>
      <p:sp>
        <p:nvSpPr>
          <p:cNvPr id="4" name="Footer Placeholder 3">
            <a:extLst>
              <a:ext uri="{FF2B5EF4-FFF2-40B4-BE49-F238E27FC236}">
                <a16:creationId xmlns:a16="http://schemas.microsoft.com/office/drawing/2014/main" id="{C3F1A749-FB68-4445-B1AB-F2CAEFF69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7CEE71-A16D-4BC1-BFEB-AAC6450D1A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5A96D-9141-45AD-BD95-6F7E5330CD9F}" type="slidenum">
              <a:rPr lang="en-US" smtClean="0"/>
              <a:t>‹#›</a:t>
            </a:fld>
            <a:endParaRPr lang="en-US" dirty="0"/>
          </a:p>
        </p:txBody>
      </p:sp>
    </p:spTree>
    <p:extLst>
      <p:ext uri="{BB962C8B-B14F-4D97-AF65-F5344CB8AC3E}">
        <p14:creationId xmlns:p14="http://schemas.microsoft.com/office/powerpoint/2010/main" val="118936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1F0A2-FAB3-0C4C-BF9E-0600F8AC893B}" type="datetimeFigureOut">
              <a:rPr lang="de-DE" smtClean="0"/>
              <a:t>03.12.2021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3D9E9-F812-7843-8027-CE90304E8A38}" type="slidenum">
              <a:rPr lang="de-DE" smtClean="0"/>
              <a:t>‹#›</a:t>
            </a:fld>
            <a:endParaRPr lang="de-DE"/>
          </a:p>
        </p:txBody>
      </p:sp>
    </p:spTree>
    <p:extLst>
      <p:ext uri="{BB962C8B-B14F-4D97-AF65-F5344CB8AC3E}">
        <p14:creationId xmlns:p14="http://schemas.microsoft.com/office/powerpoint/2010/main" val="1714320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My name is Ruby Salvatore.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 the Business Development Manager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efiport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GmbH.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efiport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eLearning and EdTech company devoted to being a research and development partner for our customers. We offer content development and Managed Training Services as well as software solutions in 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learning and university context.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F3D9E9-F812-7843-8027-CE90304E8A38}" type="slidenum">
              <a:rPr lang="de-DE" smtClean="0"/>
              <a:t>1</a:t>
            </a:fld>
            <a:endParaRPr lang="de-DE"/>
          </a:p>
        </p:txBody>
      </p:sp>
    </p:spTree>
    <p:extLst>
      <p:ext uri="{BB962C8B-B14F-4D97-AF65-F5344CB8AC3E}">
        <p14:creationId xmlns:p14="http://schemas.microsoft.com/office/powerpoint/2010/main" val="367149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big picture,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 helps your entire institution see data about your programmes. You can review and export results so that you get the insight and information you need for archiving, accreditation, and quality management.</a:t>
            </a:r>
          </a:p>
          <a:p>
            <a:pPr marL="0" marR="0">
              <a:lnSpc>
                <a:spcPct val="107000"/>
              </a:lnSpc>
              <a:spcBef>
                <a:spcPts val="0"/>
              </a:spcBef>
              <a:spcAft>
                <a:spcPts val="800"/>
              </a:spcAft>
              <a:tabLst>
                <a:tab pos="424815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 you can manage the entire thesis process and create a better experience for everyone involved.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9F3D9E9-F812-7843-8027-CE90304E8A38}" type="slidenum">
              <a:rPr lang="de-DE" smtClean="0"/>
              <a:t>10</a:t>
            </a:fld>
            <a:endParaRPr lang="de-DE"/>
          </a:p>
        </p:txBody>
      </p:sp>
    </p:spTree>
    <p:extLst>
      <p:ext uri="{BB962C8B-B14F-4D97-AF65-F5344CB8AC3E}">
        <p14:creationId xmlns:p14="http://schemas.microsoft.com/office/powerpoint/2010/main" val="100293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Now I‘d like to tell you a little bit about what went into the design of SuSy – what principles guided us.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11</a:t>
            </a:fld>
            <a:endParaRPr lang="de-DE"/>
          </a:p>
        </p:txBody>
      </p:sp>
    </p:spTree>
    <p:extLst>
      <p:ext uri="{BB962C8B-B14F-4D97-AF65-F5344CB8AC3E}">
        <p14:creationId xmlns:p14="http://schemas.microsoft.com/office/powerpoint/2010/main" val="185252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t>SuSy was created using the design thinking process. For those of you who aren‘t familiar with it, this process has six steps.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Empathise</a:t>
            </a:r>
            <a:r>
              <a:rPr lang="de-DE" dirty="0"/>
              <a:t>: </a:t>
            </a:r>
            <a:r>
              <a:rPr lang="en-US" dirty="0"/>
              <a:t>Understand users and their problems, needs, and processes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Define</a:t>
            </a:r>
            <a:r>
              <a:rPr lang="en-US" dirty="0"/>
              <a:t>: Define the scope. What do we want to tackle? Which problems do we want to solve?</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Ideate</a:t>
            </a:r>
            <a:r>
              <a:rPr lang="en-US" dirty="0"/>
              <a:t>: Generate ideas based on the defined scope</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Prototype</a:t>
            </a:r>
            <a:r>
              <a:rPr lang="en-US" dirty="0"/>
              <a:t>: Develop a prototype to test the value hypothesis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Test</a:t>
            </a:r>
            <a:r>
              <a:rPr lang="en-US" dirty="0"/>
              <a:t>: Test for technically stability, usability, usefulness, and enjoyability</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Implement</a:t>
            </a:r>
            <a:r>
              <a:rPr lang="en-US" dirty="0"/>
              <a:t>: Launch the feature/ version/ product</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indent="0">
              <a:buFont typeface="Arial" panose="020B0604020202020204" pitchFamily="34" charset="0"/>
              <a:buNone/>
            </a:pPr>
            <a:r>
              <a:rPr lang="en-US" b="1" dirty="0"/>
              <a:t>This isn’t a linear process. It has a lot of feedback loops where you learn something new and move back to a previous step to improve the result. </a:t>
            </a:r>
          </a:p>
        </p:txBody>
      </p:sp>
      <p:sp>
        <p:nvSpPr>
          <p:cNvPr id="4" name="Slide Number Placeholder 3"/>
          <p:cNvSpPr>
            <a:spLocks noGrp="1"/>
          </p:cNvSpPr>
          <p:nvPr>
            <p:ph type="sldNum" sz="quarter" idx="5"/>
          </p:nvPr>
        </p:nvSpPr>
        <p:spPr/>
        <p:txBody>
          <a:bodyPr/>
          <a:lstStyle/>
          <a:p>
            <a:fld id="{49F3D9E9-F812-7843-8027-CE90304E8A38}" type="slidenum">
              <a:rPr lang="de-DE" smtClean="0"/>
              <a:t>12</a:t>
            </a:fld>
            <a:endParaRPr lang="de-DE"/>
          </a:p>
        </p:txBody>
      </p:sp>
    </p:spTree>
    <p:extLst>
      <p:ext uri="{BB962C8B-B14F-4D97-AF65-F5344CB8AC3E}">
        <p14:creationId xmlns:p14="http://schemas.microsoft.com/office/powerpoint/2010/main" val="331162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a:solidFill>
                  <a:srgbClr val="FFFFFF"/>
                </a:solidFill>
                <a:effectLst/>
                <a:latin typeface="Segoe UI" panose="020B0502040204020203" pitchFamily="34" charset="0"/>
              </a:rPr>
              <a:t>We were also guided by several design principles and approaches.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FFFFFF"/>
                </a:solidFill>
                <a:effectLst/>
                <a:latin typeface="Segoe UI" panose="020B0502040204020203" pitchFamily="34" charset="0"/>
              </a:rPr>
              <a:t>Activity Centered Design </a:t>
            </a:r>
            <a:r>
              <a:rPr lang="en-US" b="0" i="0" dirty="0">
                <a:solidFill>
                  <a:srgbClr val="FFFFFF"/>
                </a:solidFill>
                <a:effectLst/>
                <a:latin typeface="Segoe UI" panose="020B0502040204020203" pitchFamily="34" charset="0"/>
              </a:rPr>
              <a:t>is an approach that focuses on the task and not the user. It assumes that the user will adapt to the system. It has some advantages, because focusing on the task ensures the system will be useful. . In reality, this can lead to bad user experience because usability is not considered</a:t>
            </a:r>
          </a:p>
          <a:p>
            <a:pPr marL="171450" indent="-171450" algn="l">
              <a:buFont typeface="Arial" panose="020B0604020202020204" pitchFamily="34" charset="0"/>
              <a:buChar char="•"/>
            </a:pPr>
            <a:r>
              <a:rPr lang="en-US" b="0" i="0" dirty="0">
                <a:solidFill>
                  <a:srgbClr val="FFFFFF"/>
                </a:solidFill>
                <a:effectLst/>
                <a:latin typeface="Segoe UI" panose="020B0502040204020203" pitchFamily="34" charset="0"/>
              </a:rPr>
              <a:t>That is where </a:t>
            </a:r>
            <a:r>
              <a:rPr lang="en-US" b="1" i="0" dirty="0">
                <a:solidFill>
                  <a:srgbClr val="FFFFFF"/>
                </a:solidFill>
                <a:effectLst/>
                <a:latin typeface="Segoe UI" panose="020B0502040204020203" pitchFamily="34" charset="0"/>
              </a:rPr>
              <a:t>User Centered Design </a:t>
            </a:r>
            <a:r>
              <a:rPr lang="en-US" b="0" i="0" dirty="0">
                <a:solidFill>
                  <a:srgbClr val="FFFFFF"/>
                </a:solidFill>
                <a:effectLst/>
                <a:latin typeface="Segoe UI" panose="020B0502040204020203" pitchFamily="34" charset="0"/>
              </a:rPr>
              <a:t>comes in. The six steps of the design thinking process - Empathize, Define, Ideate, prototype, Test, Implement - explain the process of UCD. The important part is to define the scope based on the users’ experience and problems, ideate on how to solve those problems (not necessarily how to do a task) and test them with the uses once you have a solution.</a:t>
            </a:r>
          </a:p>
          <a:p>
            <a:pPr marL="171450" indent="-171450" algn="l">
              <a:buFont typeface="Arial" panose="020B0604020202020204" pitchFamily="34" charset="0"/>
              <a:buChar char="•"/>
            </a:pPr>
            <a:r>
              <a:rPr lang="en-US" b="1" i="0" dirty="0">
                <a:solidFill>
                  <a:srgbClr val="FFFFFF"/>
                </a:solidFill>
                <a:effectLst/>
                <a:latin typeface="Segoe UI" panose="020B0502040204020203" pitchFamily="34" charset="0"/>
              </a:rPr>
              <a:t>Human Computer Interaction </a:t>
            </a:r>
            <a:r>
              <a:rPr lang="en-US" b="0" i="0" dirty="0">
                <a:solidFill>
                  <a:srgbClr val="172B4D"/>
                </a:solidFill>
                <a:effectLst/>
                <a:latin typeface="-apple-system"/>
              </a:rPr>
              <a:t>researches how humans and computers can work together, and how to improve that relationship. User </a:t>
            </a:r>
            <a:r>
              <a:rPr lang="en-US" b="0" i="0" dirty="0" err="1">
                <a:solidFill>
                  <a:srgbClr val="172B4D"/>
                </a:solidFill>
                <a:effectLst/>
                <a:latin typeface="-apple-system"/>
              </a:rPr>
              <a:t>centred</a:t>
            </a:r>
            <a:r>
              <a:rPr lang="en-US" b="0" i="0" dirty="0">
                <a:solidFill>
                  <a:srgbClr val="172B4D"/>
                </a:solidFill>
                <a:effectLst/>
                <a:latin typeface="-apple-system"/>
              </a:rPr>
              <a:t> design is a key part of that question. To make sure, that the relationship of human and machine works well, the machine has to be designed in such a way, that the human can understand and use it effectively. </a:t>
            </a:r>
          </a:p>
          <a:p>
            <a:pPr marL="171450" indent="-171450" algn="l">
              <a:buFont typeface="Arial" panose="020B0604020202020204" pitchFamily="34" charset="0"/>
              <a:buChar char="•"/>
            </a:pPr>
            <a:r>
              <a:rPr lang="en-US" b="1" i="0" dirty="0">
                <a:solidFill>
                  <a:srgbClr val="FFFFFF"/>
                </a:solidFill>
                <a:effectLst/>
                <a:latin typeface="Segoe UI" panose="020B0502040204020203" pitchFamily="34" charset="0"/>
              </a:rPr>
              <a:t>HCI Principles</a:t>
            </a:r>
            <a:r>
              <a:rPr lang="en-US" b="0" i="0" dirty="0">
                <a:solidFill>
                  <a:srgbClr val="FFFFFF"/>
                </a:solidFill>
                <a:effectLst/>
                <a:latin typeface="Segoe UI" panose="020B0502040204020203" pitchFamily="34" charset="0"/>
              </a:rPr>
              <a:t> are better understood as guidelines for ideation and development. They give you a good starting point and things to keep in mind that you either really should do, or things that you should avoid.</a:t>
            </a:r>
          </a:p>
          <a:p>
            <a:pPr marL="171450" indent="-171450" algn="l">
              <a:buFont typeface="Arial" panose="020B0604020202020204" pitchFamily="34" charset="0"/>
              <a:buChar char="•"/>
            </a:pPr>
            <a:endParaRPr lang="en-US" b="0" i="0" dirty="0">
              <a:solidFill>
                <a:srgbClr val="FFFFFF"/>
              </a:solidFill>
              <a:effectLst/>
              <a:latin typeface="Segoe UI" panose="020B0502040204020203" pitchFamily="34" charset="0"/>
            </a:endParaRPr>
          </a:p>
          <a:p>
            <a:endParaRPr lang="en-US" b="0" dirty="0"/>
          </a:p>
        </p:txBody>
      </p:sp>
      <p:sp>
        <p:nvSpPr>
          <p:cNvPr id="4" name="Slide Number Placeholder 3"/>
          <p:cNvSpPr>
            <a:spLocks noGrp="1"/>
          </p:cNvSpPr>
          <p:nvPr>
            <p:ph type="sldNum" sz="quarter" idx="5"/>
          </p:nvPr>
        </p:nvSpPr>
        <p:spPr/>
        <p:txBody>
          <a:bodyPr/>
          <a:lstStyle/>
          <a:p>
            <a:fld id="{49F3D9E9-F812-7843-8027-CE90304E8A38}" type="slidenum">
              <a:rPr lang="de-DE" smtClean="0"/>
              <a:t>13</a:t>
            </a:fld>
            <a:endParaRPr lang="de-DE"/>
          </a:p>
        </p:txBody>
      </p:sp>
    </p:spTree>
    <p:extLst>
      <p:ext uri="{BB962C8B-B14F-4D97-AF65-F5344CB8AC3E}">
        <p14:creationId xmlns:p14="http://schemas.microsoft.com/office/powerpoint/2010/main" val="267962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The seven principles are from Don Norman in his book "design of everyday things" in which he described interaction design.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Use both knowledge in the world and knowledge in the head. </a:t>
            </a:r>
            <a:r>
              <a:rPr lang="en-US" sz="1200" dirty="0"/>
              <a:t>Knowledge in the world is information that we can pick up, knowledge in the head are memories. People will adjust their environment to remember information (this can be a notebook or a database, the possibilities are endless). We want to offer tools to offload cognitive functions so the users can focus on their tasks.</a:t>
            </a:r>
            <a:br>
              <a:rPr lang="en-US" sz="1200" dirty="0"/>
            </a:br>
            <a:r>
              <a:rPr lang="en-US" sz="1200" dirty="0"/>
              <a:t>People work better, if they have a way to access information in the environment. That way, they don’t have to remember everything, and the recall might actually be faster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a:t>
            </a:r>
            <a:r>
              <a:rPr lang="en-US" b="1" dirty="0">
                <a:solidFill>
                  <a:schemeClr val="tx1"/>
                </a:solidFill>
              </a:rPr>
              <a:t>Simplify the structure of tasks. </a:t>
            </a:r>
            <a:r>
              <a:rPr lang="en-US" dirty="0"/>
              <a:t>reduce the needed planning and memory recall.</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a:t>
            </a:r>
            <a:r>
              <a:rPr lang="en-US" b="1" i="0" dirty="0">
                <a:solidFill>
                  <a:srgbClr val="FFFFFF"/>
                </a:solidFill>
                <a:effectLst/>
                <a:latin typeface="Segoe UI" panose="020B0502040204020203" pitchFamily="34" charset="0"/>
              </a:rPr>
              <a:t>Affordance </a:t>
            </a:r>
            <a:r>
              <a:rPr lang="en-US" dirty="0"/>
              <a:t>Signal what parts can be used for what tasks. An object should signal, just by its looks, how it should be used. A mug can be picked up by the handle, and has clear affordance on how to use it. Doors sometimes have bad affordances, since we cant tell if it is push or pull by just looking at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t>
            </a:r>
            <a:r>
              <a:rPr lang="en-US" b="1" i="0" dirty="0">
                <a:solidFill>
                  <a:srgbClr val="FFFFFF"/>
                </a:solidFill>
                <a:effectLst/>
                <a:latin typeface="Segoe UI" panose="020B0502040204020203" pitchFamily="34" charset="0"/>
              </a:rPr>
              <a:t>Get the mappings right. </a:t>
            </a:r>
            <a:r>
              <a:rPr lang="en-US" sz="1200" dirty="0"/>
              <a:t>The mental modal needs to align with the design model. This basically means, the user predicts the </a:t>
            </a:r>
            <a:r>
              <a:rPr lang="en-US" sz="1200" dirty="0" err="1"/>
              <a:t>behaviour</a:t>
            </a:r>
            <a:r>
              <a:rPr lang="en-US" sz="1200" dirty="0"/>
              <a:t> of the system and how it will work, and the system should follow that prediction as best as it can.</a:t>
            </a:r>
            <a:br>
              <a:rPr lang="en-US" sz="1200" dirty="0"/>
            </a:br>
            <a:r>
              <a:rPr lang="en-US" sz="1200" dirty="0"/>
              <a:t>This is crucial for </a:t>
            </a:r>
            <a:r>
              <a:rPr lang="en-US" sz="1200" dirty="0" err="1"/>
              <a:t>SuSy</a:t>
            </a:r>
            <a:r>
              <a:rPr lang="en-US" sz="1200" dirty="0"/>
              <a:t>, because we are trying to augment an existing process. Therefore, people have already an expectations of how it should work (not necessarily the students, but the admins and supervisors.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a:t>
            </a:r>
            <a:r>
              <a:rPr lang="en-US" b="1" dirty="0">
                <a:solidFill>
                  <a:schemeClr val="accent2"/>
                </a:solidFill>
              </a:rPr>
              <a:t>Exploit the power of constraints, both natural and artificial.</a:t>
            </a:r>
            <a:r>
              <a:rPr lang="en-GB" b="1" dirty="0">
                <a:solidFill>
                  <a:schemeClr val="accent2"/>
                </a:solidFill>
              </a:rPr>
              <a:t> </a:t>
            </a:r>
            <a:r>
              <a:rPr lang="en-US" dirty="0"/>
              <a:t>Make the correct option the only option to chose.</a:t>
            </a:r>
            <a:br>
              <a:rPr lang="en-US" dirty="0"/>
            </a:br>
            <a:r>
              <a:rPr lang="en-US" dirty="0"/>
              <a:t>Create guides of how to do something. We want to help the students to write the best thesis they can, and guide them through the red tape by clearly telling them what they need.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a:t>
            </a:r>
            <a:r>
              <a:rPr lang="en-US" b="1" i="0" dirty="0">
                <a:solidFill>
                  <a:srgbClr val="FFFFFF"/>
                </a:solidFill>
                <a:effectLst/>
                <a:latin typeface="Segoe UI" panose="020B0502040204020203" pitchFamily="34" charset="0"/>
              </a:rPr>
              <a:t>Design for error. </a:t>
            </a:r>
            <a:r>
              <a:rPr lang="de-DE" b="0" i="0" dirty="0">
                <a:solidFill>
                  <a:srgbClr val="FFFFFF"/>
                </a:solidFill>
                <a:effectLst/>
                <a:latin typeface="Segoe UI" panose="020B0502040204020203" pitchFamily="34" charset="0"/>
              </a:rPr>
              <a:t>Provide an „undo“ button whenever it is possible. For the legal process of writitng a thesis, this doesnt really work, but we should provide options in the case student changes their mind, or an admin makes a mistake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a:t>
            </a:r>
            <a:r>
              <a:rPr lang="en-US" b="1" dirty="0">
                <a:solidFill>
                  <a:schemeClr val="tx1"/>
                </a:solidFill>
              </a:rPr>
              <a:t>When all else fails, </a:t>
            </a:r>
            <a:r>
              <a:rPr lang="en-US" b="1" dirty="0" err="1">
                <a:solidFill>
                  <a:schemeClr val="tx1"/>
                </a:solidFill>
              </a:rPr>
              <a:t>standardise</a:t>
            </a:r>
            <a:r>
              <a:rPr lang="en-US" b="1" dirty="0">
                <a:solidFill>
                  <a:schemeClr val="tx1"/>
                </a:solidFill>
              </a:rPr>
              <a:t>.</a:t>
            </a:r>
            <a:r>
              <a:rPr lang="en-GB" b="1" dirty="0">
                <a:solidFill>
                  <a:schemeClr val="tx1"/>
                </a:solidFill>
              </a:rPr>
              <a:t> </a:t>
            </a:r>
            <a:r>
              <a:rPr lang="en-US" dirty="0"/>
              <a:t>If the process is a novel one (there is no mapping available) then it should be standardized so the user only need to learn it once.</a:t>
            </a:r>
            <a:endParaRPr lang="en-GB" dirty="0"/>
          </a:p>
          <a:p>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14</a:t>
            </a:fld>
            <a:endParaRPr lang="de-DE"/>
          </a:p>
        </p:txBody>
      </p:sp>
    </p:spTree>
    <p:extLst>
      <p:ext uri="{BB962C8B-B14F-4D97-AF65-F5344CB8AC3E}">
        <p14:creationId xmlns:p14="http://schemas.microsoft.com/office/powerpoint/2010/main" val="126605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user experience pillars governed our design of </a:t>
            </a:r>
            <a:r>
              <a:rPr lang="en-US" dirty="0" err="1"/>
              <a:t>SuSy</a:t>
            </a:r>
            <a:r>
              <a:rPr lang="en-US" dirty="0"/>
              <a:t> and there were three questions we asked ourselves repeatedly along the way. </a:t>
            </a:r>
          </a:p>
          <a:p>
            <a:pPr marL="171450" indent="-171450">
              <a:buFont typeface="Arial" panose="020B0604020202020204" pitchFamily="34" charset="0"/>
              <a:buChar char="•"/>
            </a:pPr>
            <a:r>
              <a:rPr lang="en-US" dirty="0"/>
              <a:t>Is the product usable? Can users actually use it?</a:t>
            </a:r>
          </a:p>
          <a:p>
            <a:pPr marL="171450" indent="-171450">
              <a:buFont typeface="Arial" panose="020B0604020202020204" pitchFamily="34" charset="0"/>
              <a:buChar char="•"/>
            </a:pPr>
            <a:r>
              <a:rPr lang="en-US" dirty="0"/>
              <a:t>Is it useful? Does it solve the problem it’s meant to solve?</a:t>
            </a:r>
          </a:p>
          <a:p>
            <a:pPr marL="171450" indent="-171450">
              <a:buFont typeface="Arial" panose="020B0604020202020204" pitchFamily="34" charset="0"/>
              <a:buChar char="•"/>
            </a:pPr>
            <a:r>
              <a:rPr lang="en-US" dirty="0"/>
              <a:t>Is it enjoyable? Is it fun to use?</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15</a:t>
            </a:fld>
            <a:endParaRPr lang="de-DE"/>
          </a:p>
        </p:txBody>
      </p:sp>
    </p:spTree>
    <p:extLst>
      <p:ext uri="{BB962C8B-B14F-4D97-AF65-F5344CB8AC3E}">
        <p14:creationId xmlns:p14="http://schemas.microsoft.com/office/powerpoint/2010/main" val="9419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dirty="0">
                <a:solidFill>
                  <a:srgbClr val="FFFFFF"/>
                </a:solidFill>
                <a:effectLst/>
                <a:latin typeface="Segoe UI" panose="020B0502040204020203" pitchFamily="34" charset="0"/>
              </a:rPr>
              <a:t>We treat everything as a learning experience, and we’ve learned a lot while working on </a:t>
            </a:r>
            <a:r>
              <a:rPr lang="en-US" b="0" i="0" dirty="0" err="1">
                <a:solidFill>
                  <a:srgbClr val="FFFFFF"/>
                </a:solidFill>
                <a:effectLst/>
                <a:latin typeface="Segoe UI" panose="020B0502040204020203" pitchFamily="34" charset="0"/>
              </a:rPr>
              <a:t>SuSy</a:t>
            </a:r>
            <a:r>
              <a:rPr lang="en-US" b="0" i="0" dirty="0">
                <a:solidFill>
                  <a:srgbClr val="FFFFFF"/>
                </a:solidFill>
                <a:effectLst/>
                <a:latin typeface="Segoe UI" panose="020B0502040204020203" pitchFamily="34" charset="0"/>
              </a:rPr>
              <a:t>. </a:t>
            </a:r>
          </a:p>
          <a:p>
            <a:pPr marL="0" indent="0" algn="l">
              <a:buFont typeface="+mj-lt"/>
              <a:buNone/>
            </a:pPr>
            <a:endParaRPr lang="en-US" b="0" i="0" dirty="0">
              <a:solidFill>
                <a:srgbClr val="FFFFFF"/>
              </a:solidFill>
              <a:effectLst/>
              <a:latin typeface="Segoe UI" panose="020B0502040204020203" pitchFamily="34" charset="0"/>
            </a:endParaRPr>
          </a:p>
          <a:p>
            <a:pPr marL="228600" indent="-228600" algn="l">
              <a:buFont typeface="+mj-lt"/>
              <a:buAutoNum type="arabicPeriod"/>
            </a:pPr>
            <a:r>
              <a:rPr lang="en-US" b="0" i="0" dirty="0">
                <a:solidFill>
                  <a:srgbClr val="FFFFFF"/>
                </a:solidFill>
                <a:effectLst/>
                <a:latin typeface="Segoe UI" panose="020B0502040204020203" pitchFamily="34" charset="0"/>
              </a:rPr>
              <a:t>Don’t be afraid to discard your solution – sometimes you start working on a solution only to </a:t>
            </a:r>
            <a:r>
              <a:rPr lang="en-US" b="0" i="0" dirty="0" err="1">
                <a:solidFill>
                  <a:srgbClr val="FFFFFF"/>
                </a:solidFill>
                <a:effectLst/>
                <a:latin typeface="Segoe UI" panose="020B0502040204020203" pitchFamily="34" charset="0"/>
              </a:rPr>
              <a:t>realise</a:t>
            </a:r>
            <a:r>
              <a:rPr lang="en-US" b="0" i="0" dirty="0">
                <a:solidFill>
                  <a:srgbClr val="FFFFFF"/>
                </a:solidFill>
                <a:effectLst/>
                <a:latin typeface="Segoe UI" panose="020B0502040204020203" pitchFamily="34" charset="0"/>
              </a:rPr>
              <a:t> there’s a better way. It can be hard to walk away from something you’ve spent time and energy on, but it’s necessary to get the best result.</a:t>
            </a:r>
          </a:p>
          <a:p>
            <a:pPr marL="228600" indent="-228600" algn="l">
              <a:buFont typeface="+mj-lt"/>
              <a:buAutoNum type="arabicPeriod"/>
            </a:pPr>
            <a:r>
              <a:rPr lang="en-US" b="0" i="0" dirty="0">
                <a:solidFill>
                  <a:srgbClr val="FFFFFF"/>
                </a:solidFill>
                <a:effectLst/>
                <a:latin typeface="Segoe UI" panose="020B0502040204020203" pitchFamily="34" charset="0"/>
              </a:rPr>
              <a:t>It’s important to remember that you’re creating a solution for your users. That might sound obvious, but it’s not always easy to remember. Don’t think of solutions for you, and </a:t>
            </a:r>
            <a:r>
              <a:rPr lang="en-US" b="0" i="0" u="sng" dirty="0">
                <a:solidFill>
                  <a:srgbClr val="FFFFFF"/>
                </a:solidFill>
                <a:effectLst/>
                <a:latin typeface="Segoe UI" panose="020B0502040204020203" pitchFamily="34" charset="0"/>
              </a:rPr>
              <a:t>never</a:t>
            </a:r>
            <a:r>
              <a:rPr lang="en-US" b="0" i="0" dirty="0">
                <a:solidFill>
                  <a:srgbClr val="FFFFFF"/>
                </a:solidFill>
                <a:effectLst/>
                <a:latin typeface="Segoe UI" panose="020B0502040204020203" pitchFamily="34" charset="0"/>
              </a:rPr>
              <a:t> offload complexity onto the user (don’t develop the easy solution, if that means the user will have to do more)</a:t>
            </a:r>
          </a:p>
          <a:p>
            <a:pPr marL="228600" indent="-228600" algn="l">
              <a:buFont typeface="+mj-lt"/>
              <a:buAutoNum type="arabicPeriod"/>
            </a:pPr>
            <a:r>
              <a:rPr lang="en-US" b="0" i="0" dirty="0">
                <a:solidFill>
                  <a:srgbClr val="FFFFFF"/>
                </a:solidFill>
                <a:effectLst/>
                <a:latin typeface="Segoe UI" panose="020B0502040204020203" pitchFamily="34" charset="0"/>
              </a:rPr>
              <a:t>Constantly talk to your users. At the beginning, they are your key to understanding the scope of the system, but also to understanding what pain points you want to fix. After that, they are an invaluable source of feedback.</a:t>
            </a:r>
          </a:p>
          <a:p>
            <a:pPr marL="228600" indent="-228600" algn="l">
              <a:buFont typeface="+mj-lt"/>
              <a:buAutoNum type="arabicPeriod"/>
            </a:pPr>
            <a:r>
              <a:rPr lang="en-US" b="0" i="0" dirty="0">
                <a:solidFill>
                  <a:srgbClr val="FFFFFF"/>
                </a:solidFill>
                <a:effectLst/>
                <a:latin typeface="Segoe UI" panose="020B0502040204020203" pitchFamily="34" charset="0"/>
              </a:rPr>
              <a:t>And of course, test, test, test. Test to check that everything works the way it should. Test whether it actually solves the problem. Test whether it’s useable.</a:t>
            </a:r>
          </a:p>
          <a:p>
            <a:pPr marL="0" indent="0" algn="l">
              <a:buFont typeface="+mj-lt"/>
              <a:buNone/>
            </a:pPr>
            <a:endParaRPr lang="en-US" b="0" i="0" dirty="0">
              <a:solidFill>
                <a:srgbClr val="FFFFFF"/>
              </a:solidFill>
              <a:effectLst/>
              <a:latin typeface="Segoe UI" panose="020B0502040204020203" pitchFamily="34" charset="0"/>
            </a:endParaRPr>
          </a:p>
          <a:p>
            <a:pPr marL="0" indent="0" algn="l">
              <a:buFont typeface="+mj-lt"/>
              <a:buNone/>
            </a:pPr>
            <a:r>
              <a:rPr lang="en-US" b="0" i="0" dirty="0">
                <a:solidFill>
                  <a:srgbClr val="FFFFFF"/>
                </a:solidFill>
                <a:effectLst/>
                <a:latin typeface="Segoe UI" panose="020B0502040204020203" pitchFamily="34" charset="0"/>
              </a:rPr>
              <a:t>Because doing anything is constant process of learning and improving – we look forward to adding even more lessons learned in the future as we strive towards our goals. </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16</a:t>
            </a:fld>
            <a:endParaRPr lang="de-DE"/>
          </a:p>
        </p:txBody>
      </p:sp>
    </p:spTree>
    <p:extLst>
      <p:ext uri="{BB962C8B-B14F-4D97-AF65-F5344CB8AC3E}">
        <p14:creationId xmlns:p14="http://schemas.microsoft.com/office/powerpoint/2010/main" val="73255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So, what does SuSy actually look like?</a:t>
            </a:r>
          </a:p>
          <a:p>
            <a:r>
              <a:rPr lang="de-DE" dirty="0"/>
              <a:t>Here we see a few screenshots from the system that should give you an impression of the overall look and feel. </a:t>
            </a:r>
          </a:p>
          <a:p>
            <a:r>
              <a:rPr lang="de-DE" dirty="0"/>
              <a:t>Each user type has a dashboard that gives them the most important information at a glance – showing them where they are in the process and what the next step is. </a:t>
            </a:r>
          </a:p>
          <a:p>
            <a:r>
              <a:rPr lang="de-DE" dirty="0"/>
              <a:t>On the (right) we see an overview of a project – where everyone involved can see the details, upcoming deadlines, and contact other users. </a:t>
            </a:r>
          </a:p>
          <a:p>
            <a:r>
              <a:rPr lang="de-DE" dirty="0"/>
              <a:t>On the (left), we see a supervisor‘s overview of their supervisions – where they can see the current status and deadlines for all of their projects.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17</a:t>
            </a:fld>
            <a:endParaRPr lang="de-DE"/>
          </a:p>
        </p:txBody>
      </p:sp>
    </p:spTree>
    <p:extLst>
      <p:ext uri="{BB962C8B-B14F-4D97-AF65-F5344CB8AC3E}">
        <p14:creationId xmlns:p14="http://schemas.microsoft.com/office/powerpoint/2010/main" val="324265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Both admins and supervisors who are already using SuSy at our parent company, Frankfurt school, have been very happy with SuSy. Admins appreciate the overview and say SuSy has reduced the number of emails they have to send and helps them keep track of the current status. </a:t>
            </a:r>
          </a:p>
          <a:p>
            <a:r>
              <a:rPr lang="de-DE" dirty="0"/>
              <a:t>Supervisors also praise the overview and like that they can publish their research areas easily and follow the entire workflow in a digital format.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18</a:t>
            </a:fld>
            <a:endParaRPr lang="de-DE"/>
          </a:p>
        </p:txBody>
      </p:sp>
    </p:spTree>
    <p:extLst>
      <p:ext uri="{BB962C8B-B14F-4D97-AF65-F5344CB8AC3E}">
        <p14:creationId xmlns:p14="http://schemas.microsoft.com/office/powerpoint/2010/main" val="184194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you want to know more about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 reach out to get updates or participate in user interviews to help us learn more about you and your situation. Or tell us your exciting or traumatic stories involving your thesis. </a:t>
            </a:r>
          </a:p>
          <a:p>
            <a:pPr marL="0" marR="0">
              <a:lnSpc>
                <a:spcPct val="107000"/>
              </a:lnSpc>
              <a:spcBef>
                <a:spcPts val="0"/>
              </a:spcBef>
              <a:spcAft>
                <a:spcPts val="800"/>
              </a:spcAft>
              <a:tabLst>
                <a:tab pos="424815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We’d love to find out where you need help! And learn more about the situations you encounter!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F3D9E9-F812-7843-8027-CE90304E8A38}" type="slidenum">
              <a:rPr lang="de-DE" smtClean="0"/>
              <a:t>19</a:t>
            </a:fld>
            <a:endParaRPr lang="de-DE"/>
          </a:p>
        </p:txBody>
      </p:sp>
    </p:spTree>
    <p:extLst>
      <p:ext uri="{BB962C8B-B14F-4D97-AF65-F5344CB8AC3E}">
        <p14:creationId xmlns:p14="http://schemas.microsoft.com/office/powerpoint/2010/main" val="379146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strike="sngStrike" dirty="0">
                <a:effectLst/>
                <a:latin typeface="Calibri" panose="020F0502020204030204" pitchFamily="34" charset="0"/>
                <a:ea typeface="Calibri" panose="020F0502020204030204" pitchFamily="34" charset="0"/>
                <a:cs typeface="Times New Roman" panose="02020603050405020304" pitchFamily="18" charset="0"/>
              </a:rPr>
              <a:t>Today I’d like to talk about something that many of you have probably gone through (maybe even more than once) - I want to talk about </a:t>
            </a:r>
            <a:r>
              <a:rPr lang="en-GB" sz="1800"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strike="noStrike" dirty="0">
                <a:effectLst/>
                <a:latin typeface="Calibri" panose="020F0502020204030204" pitchFamily="34" charset="0"/>
                <a:ea typeface="Calibri" panose="020F0502020204030204" pitchFamily="34" charset="0"/>
                <a:cs typeface="Times New Roman" panose="02020603050405020304" pitchFamily="18" charset="0"/>
              </a:rPr>
              <a:t>Do you remember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thesis process – that final hurdle before graduation?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do remember it, you probably remember it with discomfort, joy, relief, anxiety, excitement or any mix of those emotions. </a:t>
            </a:r>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I’m sure this might have been for a number of reasons – from doing the research, gathering your data and processing it, to writing the thesis, scrambling to meet the deadlines, coordinating with your group members, waiting for your results. Writing a thesis can be overwhelming.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strike="sngStrike" dirty="0">
                <a:effectLst/>
                <a:latin typeface="Calibri" panose="020F0502020204030204" pitchFamily="34" charset="0"/>
                <a:ea typeface="Calibri" panose="020F0502020204030204" pitchFamily="34" charset="0"/>
                <a:cs typeface="Times New Roman" panose="02020603050405020304" pitchFamily="18" charset="0"/>
              </a:rPr>
              <a:t>But there’s another element to this whole process that’s stressful.</a:t>
            </a:r>
            <a:endParaRPr lang="en-US" sz="1800" strike="sngStrik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GB" sz="1800" strike="sngStrik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strike="sngStrike" dirty="0">
                <a:effectLst/>
                <a:latin typeface="Calibri" panose="020F0502020204030204" pitchFamily="34" charset="0"/>
                <a:ea typeface="Calibri" panose="020F0502020204030204" pitchFamily="34" charset="0"/>
                <a:cs typeface="Times New Roman" panose="02020603050405020304" pitchFamily="18" charset="0"/>
              </a:rPr>
              <a:t>You’ve probably forgotten about it, because the rest was so overwhelming. I’m talking about the administrative and organisational aspect of proposing, registering, and handing in your thesis. We strongly believe that if this part of the process were improved, it might give a different perspective to the students who go through the experience. </a:t>
            </a:r>
          </a:p>
        </p:txBody>
      </p:sp>
      <p:sp>
        <p:nvSpPr>
          <p:cNvPr id="4" name="Slide Number Placeholder 3"/>
          <p:cNvSpPr>
            <a:spLocks noGrp="1"/>
          </p:cNvSpPr>
          <p:nvPr>
            <p:ph type="sldNum" sz="quarter" idx="5"/>
          </p:nvPr>
        </p:nvSpPr>
        <p:spPr/>
        <p:txBody>
          <a:bodyPr/>
          <a:lstStyle/>
          <a:p>
            <a:fld id="{49F3D9E9-F812-7843-8027-CE90304E8A38}" type="slidenum">
              <a:rPr lang="de-DE" smtClean="0"/>
              <a:t>2</a:t>
            </a:fld>
            <a:endParaRPr lang="de-DE"/>
          </a:p>
        </p:txBody>
      </p:sp>
    </p:spTree>
    <p:extLst>
      <p:ext uri="{BB962C8B-B14F-4D97-AF65-F5344CB8AC3E}">
        <p14:creationId xmlns:p14="http://schemas.microsoft.com/office/powerpoint/2010/main" val="1978406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Now, I‘d like to tell you a bit more about efiport and who we are as a company.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20</a:t>
            </a:fld>
            <a:endParaRPr lang="de-DE"/>
          </a:p>
        </p:txBody>
      </p:sp>
    </p:spTree>
    <p:extLst>
      <p:ext uri="{BB962C8B-B14F-4D97-AF65-F5344CB8AC3E}">
        <p14:creationId xmlns:p14="http://schemas.microsoft.com/office/powerpoint/2010/main" val="382157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efiport is a subsidiary of Frankfurt School of Finance &amp; Management – a leading private busines school in Europe. </a:t>
            </a:r>
          </a:p>
          <a:p>
            <a:endParaRPr lang="de-DE" dirty="0"/>
          </a:p>
          <a:p>
            <a:r>
              <a:rPr lang="de-DE" dirty="0"/>
              <a:t>We/ efiport are an EdTech &amp; elearning company. We are devoted to being a research and development partner for our customers, we value learning and experimentation highly. We see everyone as a learner and focus on enabling learning experiences through technology. </a:t>
            </a:r>
            <a:endParaRPr lang="en-DE" dirty="0"/>
          </a:p>
        </p:txBody>
      </p:sp>
      <p:sp>
        <p:nvSpPr>
          <p:cNvPr id="4" name="Foliennummernplatzhalter 3"/>
          <p:cNvSpPr>
            <a:spLocks noGrp="1"/>
          </p:cNvSpPr>
          <p:nvPr>
            <p:ph type="sldNum" sz="quarter" idx="5"/>
          </p:nvPr>
        </p:nvSpPr>
        <p:spPr/>
        <p:txBody>
          <a:bodyPr/>
          <a:lstStyle/>
          <a:p>
            <a:fld id="{49F3D9E9-F812-7843-8027-CE90304E8A38}" type="slidenum">
              <a:rPr lang="de-DE" smtClean="0"/>
              <a:t>21</a:t>
            </a:fld>
            <a:endParaRPr lang="de-DE"/>
          </a:p>
        </p:txBody>
      </p:sp>
    </p:spTree>
    <p:extLst>
      <p:ext uri="{BB962C8B-B14F-4D97-AF65-F5344CB8AC3E}">
        <p14:creationId xmlns:p14="http://schemas.microsoft.com/office/powerpoint/2010/main" val="3208044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66666"/>
                </a:solidFill>
              </a:rPr>
              <a:t>We see a future in which better feedback and understanding connections enable people to </a:t>
            </a:r>
            <a:r>
              <a:rPr lang="en-US" dirty="0" err="1">
                <a:solidFill>
                  <a:srgbClr val="666666"/>
                </a:solidFill>
              </a:rPr>
              <a:t>realise</a:t>
            </a:r>
            <a:r>
              <a:rPr lang="en-US" dirty="0">
                <a:solidFill>
                  <a:srgbClr val="666666"/>
                </a:solidFill>
              </a:rPr>
              <a:t> their potential, achieve ever better results, and make systematic progress.</a:t>
            </a:r>
          </a:p>
          <a:p>
            <a:endParaRPr lang="de-DE" dirty="0"/>
          </a:p>
          <a:p>
            <a:r>
              <a:rPr lang="de-DE" dirty="0"/>
              <a:t>To make this future a reality, w</a:t>
            </a:r>
            <a:r>
              <a:rPr lang="en-US" dirty="0">
                <a:solidFill>
                  <a:schemeClr val="bg1"/>
                </a:solidFill>
              </a:rPr>
              <a:t>e create and discover connections </a:t>
            </a:r>
            <a:r>
              <a:rPr lang="de-DE" dirty="0"/>
              <a:t>–</a:t>
            </a:r>
            <a:r>
              <a:rPr lang="en-US" dirty="0">
                <a:solidFill>
                  <a:schemeClr val="bg1"/>
                </a:solidFill>
              </a:rPr>
              <a:t> between people, data and technology. With immediate, actionable feedback, we help you understand connections and their effects.</a:t>
            </a:r>
          </a:p>
          <a:p>
            <a:endParaRPr lang="de-DE" dirty="0"/>
          </a:p>
        </p:txBody>
      </p:sp>
      <p:sp>
        <p:nvSpPr>
          <p:cNvPr id="4" name="Foliennummernplatzhalter 3"/>
          <p:cNvSpPr>
            <a:spLocks noGrp="1"/>
          </p:cNvSpPr>
          <p:nvPr>
            <p:ph type="sldNum" sz="quarter" idx="5"/>
          </p:nvPr>
        </p:nvSpPr>
        <p:spPr/>
        <p:txBody>
          <a:bodyPr/>
          <a:lstStyle/>
          <a:p>
            <a:fld id="{49F3D9E9-F812-7843-8027-CE90304E8A38}" type="slidenum">
              <a:rPr lang="de-DE" smtClean="0"/>
              <a:t>22</a:t>
            </a:fld>
            <a:endParaRPr lang="de-DE"/>
          </a:p>
        </p:txBody>
      </p:sp>
    </p:spTree>
    <p:extLst>
      <p:ext uri="{BB962C8B-B14F-4D97-AF65-F5344CB8AC3E}">
        <p14:creationId xmlns:p14="http://schemas.microsoft.com/office/powerpoint/2010/main" val="3996366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 efiport, we offer a range of products and services around learning and technology. </a:t>
            </a:r>
          </a:p>
          <a:p>
            <a:r>
              <a:rPr lang="de-DE" dirty="0"/>
              <a:t>You‘ve heard a lot about SuSy today. Now I‘d also like to briefly tell you about our other key products and services. </a:t>
            </a:r>
          </a:p>
          <a:p>
            <a:pPr marL="171450" indent="-171450">
              <a:buFont typeface="Arial" panose="020B0604020202020204" pitchFamily="34" charset="0"/>
              <a:buChar char="•"/>
            </a:pPr>
            <a:r>
              <a:rPr lang="de-DE" dirty="0"/>
              <a:t>Managed Training Services – or eMTS – is an end to end outsourcing service that aims to help you plan, organise, and manage your organisation‘s learning and development. From helping you set out a vision, to creating or procuring content, to deploying it on your LMS, we support you every step of the way. What‘s more, we help you get the analytics you need to understand what‘s working and what‘s not. </a:t>
            </a:r>
          </a:p>
          <a:p>
            <a:pPr marL="171450" indent="-171450">
              <a:buFont typeface="Arial" panose="020B0604020202020204" pitchFamily="34" charset="0"/>
              <a:buChar char="•"/>
            </a:pPr>
            <a:r>
              <a:rPr lang="de-DE" dirty="0"/>
              <a:t>We offer a wide range of off the shelf and custom eLearning content, both as part of eMTS and otherwise. </a:t>
            </a:r>
          </a:p>
          <a:p>
            <a:pPr marL="171450" indent="-171450">
              <a:buFont typeface="Arial" panose="020B0604020202020204" pitchFamily="34" charset="0"/>
              <a:buChar char="•"/>
            </a:pPr>
            <a:r>
              <a:rPr lang="de-DE" dirty="0"/>
              <a:t>And we have our own Campus &amp; Learning management system that includes an LMS and is a back-end data management system. </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We‘d love to tell you more about any of these products and services and how they can help you – so please feel free to speak to us about them after the presentation or to reach out later on to learn more. </a:t>
            </a:r>
            <a:endParaRPr lang="en-US" dirty="0"/>
          </a:p>
          <a:p>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23</a:t>
            </a:fld>
            <a:endParaRPr lang="de-DE"/>
          </a:p>
        </p:txBody>
      </p:sp>
    </p:spTree>
    <p:extLst>
      <p:ext uri="{BB962C8B-B14F-4D97-AF65-F5344CB8AC3E}">
        <p14:creationId xmlns:p14="http://schemas.microsoft.com/office/powerpoint/2010/main" val="1458279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Efiport has two offices – one in Frankfurt, and one in Novi Sad, Serbia that we opened a little less than a year ago. </a:t>
            </a:r>
          </a:p>
          <a:p>
            <a:r>
              <a:rPr lang="de-DE" dirty="0"/>
              <a:t>We have more than twenty years of experience, and approximately 40 engaged and enthusiastic employees who value learning for and with our customers. </a:t>
            </a:r>
          </a:p>
        </p:txBody>
      </p:sp>
      <p:sp>
        <p:nvSpPr>
          <p:cNvPr id="4" name="Foliennummernplatzhalter 3"/>
          <p:cNvSpPr>
            <a:spLocks noGrp="1"/>
          </p:cNvSpPr>
          <p:nvPr>
            <p:ph type="sldNum" sz="quarter" idx="5"/>
          </p:nvPr>
        </p:nvSpPr>
        <p:spPr/>
        <p:txBody>
          <a:bodyPr/>
          <a:lstStyle/>
          <a:p>
            <a:fld id="{49F3D9E9-F812-7843-8027-CE90304E8A38}" type="slidenum">
              <a:rPr lang="de-DE" smtClean="0"/>
              <a:t>24</a:t>
            </a:fld>
            <a:endParaRPr lang="de-DE"/>
          </a:p>
        </p:txBody>
      </p:sp>
    </p:spTree>
    <p:extLst>
      <p:ext uri="{BB962C8B-B14F-4D97-AF65-F5344CB8AC3E}">
        <p14:creationId xmlns:p14="http://schemas.microsoft.com/office/powerpoint/2010/main" val="3973821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Our customers include universities and other learning institutions as well as companies who want to provide organisational learning to their staff. We‘ve worked with a wide range of institutions – I‘ll show you a few examples on the next slides. </a:t>
            </a:r>
          </a:p>
          <a:p>
            <a:endParaRPr lang="de-DE" dirty="0"/>
          </a:p>
          <a:p>
            <a:r>
              <a:rPr lang="de-DE" dirty="0"/>
              <a:t>We break down the complexity of learning process to help our customers equip their employees and learners with the right skills so that they can exploit the growth potential of their institution. </a:t>
            </a:r>
          </a:p>
          <a:p>
            <a:endParaRPr lang="de-DE" dirty="0"/>
          </a:p>
        </p:txBody>
      </p:sp>
      <p:sp>
        <p:nvSpPr>
          <p:cNvPr id="4" name="Foliennummernplatzhalter 3"/>
          <p:cNvSpPr>
            <a:spLocks noGrp="1"/>
          </p:cNvSpPr>
          <p:nvPr>
            <p:ph type="sldNum" sz="quarter" idx="5"/>
          </p:nvPr>
        </p:nvSpPr>
        <p:spPr/>
        <p:txBody>
          <a:bodyPr/>
          <a:lstStyle/>
          <a:p>
            <a:fld id="{49F3D9E9-F812-7843-8027-CE90304E8A38}" type="slidenum">
              <a:rPr lang="de-DE" smtClean="0"/>
              <a:t>25</a:t>
            </a:fld>
            <a:endParaRPr lang="de-DE"/>
          </a:p>
        </p:txBody>
      </p:sp>
    </p:spTree>
    <p:extLst>
      <p:ext uri="{BB962C8B-B14F-4D97-AF65-F5344CB8AC3E}">
        <p14:creationId xmlns:p14="http://schemas.microsoft.com/office/powerpoint/2010/main" val="88237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We‘ve worked with universities throughout Germany, including private universities, universities of applied sciences, and other graduate schools. </a:t>
            </a:r>
          </a:p>
        </p:txBody>
      </p:sp>
      <p:sp>
        <p:nvSpPr>
          <p:cNvPr id="4" name="Foliennummernplatzhalter 3"/>
          <p:cNvSpPr>
            <a:spLocks noGrp="1"/>
          </p:cNvSpPr>
          <p:nvPr>
            <p:ph type="sldNum" sz="quarter" idx="5"/>
          </p:nvPr>
        </p:nvSpPr>
        <p:spPr/>
        <p:txBody>
          <a:bodyPr/>
          <a:lstStyle/>
          <a:p>
            <a:fld id="{49F3D9E9-F812-7843-8027-CE90304E8A38}" type="slidenum">
              <a:rPr lang="de-DE" smtClean="0"/>
              <a:t>26</a:t>
            </a:fld>
            <a:endParaRPr lang="de-DE"/>
          </a:p>
        </p:txBody>
      </p:sp>
    </p:spTree>
    <p:extLst>
      <p:ext uri="{BB962C8B-B14F-4D97-AF65-F5344CB8AC3E}">
        <p14:creationId xmlns:p14="http://schemas.microsoft.com/office/powerpoint/2010/main" val="158694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We‘ve also worked with international companies like Allianz, Commerzbank, Deutsche Bank, and ING Diba. Many of our customers are in the finance industry and we‘ve helped them educate their staff and create exceptional learning experiences. </a:t>
            </a:r>
          </a:p>
        </p:txBody>
      </p:sp>
      <p:sp>
        <p:nvSpPr>
          <p:cNvPr id="4" name="Foliennummernplatzhalter 3"/>
          <p:cNvSpPr>
            <a:spLocks noGrp="1"/>
          </p:cNvSpPr>
          <p:nvPr>
            <p:ph type="sldNum" sz="quarter" idx="5"/>
          </p:nvPr>
        </p:nvSpPr>
        <p:spPr/>
        <p:txBody>
          <a:bodyPr/>
          <a:lstStyle/>
          <a:p>
            <a:fld id="{49F3D9E9-F812-7843-8027-CE90304E8A38}" type="slidenum">
              <a:rPr lang="de-DE" smtClean="0"/>
              <a:t>27</a:t>
            </a:fld>
            <a:endParaRPr lang="de-DE"/>
          </a:p>
        </p:txBody>
      </p:sp>
    </p:spTree>
    <p:extLst>
      <p:ext uri="{BB962C8B-B14F-4D97-AF65-F5344CB8AC3E}">
        <p14:creationId xmlns:p14="http://schemas.microsoft.com/office/powerpoint/2010/main" val="1404956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We‘d love to hear from you. We‘re always </a:t>
            </a:r>
            <a:r>
              <a:rPr lang="en-GB" sz="1200" dirty="0">
                <a:effectLst/>
                <a:latin typeface="Calibri" panose="020F0502020204030204" pitchFamily="34" charset="0"/>
                <a:ea typeface="Calibri" panose="020F0502020204030204" pitchFamily="34" charset="0"/>
                <a:cs typeface="Times New Roman" panose="02020603050405020304" pitchFamily="18" charset="0"/>
              </a:rPr>
              <a:t>excited to learn about you, your challenges, what you’re doing. Please feel free to send an email or give us a call. We can exchange anytime.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You can reach out to me directly, or to my colleague Manuela Zehe. She’s our Director of Sales &amp; Marketing. She’s also here today!</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28</a:t>
            </a:fld>
            <a:endParaRPr lang="de-DE"/>
          </a:p>
        </p:txBody>
      </p:sp>
    </p:spTree>
    <p:extLst>
      <p:ext uri="{BB962C8B-B14F-4D97-AF65-F5344CB8AC3E}">
        <p14:creationId xmlns:p14="http://schemas.microsoft.com/office/powerpoint/2010/main" val="3806038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You can also visit our website or check out our social media to learn more about who we are, what we do, and – of course – about SuSy. You can book an appointment directly on our website, to learn about SuSy or our other products, or just to set up an introductory chat.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29</a:t>
            </a:fld>
            <a:endParaRPr lang="de-DE"/>
          </a:p>
        </p:txBody>
      </p:sp>
    </p:spTree>
    <p:extLst>
      <p:ext uri="{BB962C8B-B14F-4D97-AF65-F5344CB8AC3E}">
        <p14:creationId xmlns:p14="http://schemas.microsoft.com/office/powerpoint/2010/main" val="27097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200" b="1" i="1" dirty="0">
                <a:solidFill>
                  <a:schemeClr val="accent5"/>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But there’s another element to this whole process that’s stressful.</a:t>
            </a:r>
            <a:endParaRPr lang="en-US" sz="1200" b="1" i="1" dirty="0">
              <a:solidFill>
                <a:schemeClr val="accent5"/>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GB" sz="1200" b="1" i="1" dirty="0">
              <a:solidFill>
                <a:schemeClr val="accent5"/>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b="1" i="1" dirty="0">
                <a:solidFill>
                  <a:schemeClr val="accent5"/>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You’ve probably forgotten about it, because the rest was so overwhelming. I’m talking about the administrative and organisational aspect of proposing, registering, and handing in your thesis. We strongly believe that if this part of the process were improved, it might give a different perspective to the students who go through the experience.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In our conversations with our partners and customers, we found out that the thesis writing and submission process is very administrative and involves a lot of moving parts. It involves the admins or study advisors, professors, and students – and there’s a lot of communication, negotiation, and organisation involved.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Most of the time, this happens through emails and phone calls, and registration and submission takes place in paper form. Especially considering the current situation, a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digitial</a:t>
            </a:r>
            <a:r>
              <a:rPr lang="en-GB" sz="1200" dirty="0">
                <a:effectLst/>
                <a:latin typeface="Calibri" panose="020F0502020204030204" pitchFamily="34" charset="0"/>
                <a:ea typeface="Calibri" panose="020F0502020204030204" pitchFamily="34" charset="0"/>
                <a:cs typeface="Times New Roman" panose="02020603050405020304" pitchFamily="18" charset="0"/>
              </a:rPr>
              <a:t> solution is critical.</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49F3D9E9-F812-7843-8027-CE90304E8A38}" type="slidenum">
              <a:rPr lang="de-DE" smtClean="0"/>
              <a:t>3</a:t>
            </a:fld>
            <a:endParaRPr lang="de-DE"/>
          </a:p>
        </p:txBody>
      </p:sp>
    </p:spTree>
    <p:extLst>
      <p:ext uri="{BB962C8B-B14F-4D97-AF65-F5344CB8AC3E}">
        <p14:creationId xmlns:p14="http://schemas.microsoft.com/office/powerpoint/2010/main" val="4118705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So, now I would like to say THANK YOU. Thank you for your time, your attention, your interest. Our goal was to tell you about SuSy, but also to share our enthusiam for learning and learning experiences. I‘d love to hear any questions you have. </a:t>
            </a:r>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30</a:t>
            </a:fld>
            <a:endParaRPr lang="de-DE"/>
          </a:p>
        </p:txBody>
      </p:sp>
    </p:spTree>
    <p:extLst>
      <p:ext uri="{BB962C8B-B14F-4D97-AF65-F5344CB8AC3E}">
        <p14:creationId xmlns:p14="http://schemas.microsoft.com/office/powerpoint/2010/main" val="306453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you want to know more about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 reach out to get updates or participate in user interviews to help us learn more about you and your situation. Or tell us your exciting or traumatic stories involving your thesis. </a:t>
            </a:r>
          </a:p>
          <a:p>
            <a:pPr marL="0" marR="0">
              <a:lnSpc>
                <a:spcPct val="107000"/>
              </a:lnSpc>
              <a:spcBef>
                <a:spcPts val="0"/>
              </a:spcBef>
              <a:spcAft>
                <a:spcPts val="800"/>
              </a:spcAft>
              <a:tabLst>
                <a:tab pos="424815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We’d love to find out where you need help! And learn more about the situations you encounter!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F3D9E9-F812-7843-8027-CE90304E8A38}" type="slidenum">
              <a:rPr lang="de-DE" smtClean="0"/>
              <a:t>31</a:t>
            </a:fld>
            <a:endParaRPr lang="de-DE"/>
          </a:p>
        </p:txBody>
      </p:sp>
    </p:spTree>
    <p:extLst>
      <p:ext uri="{BB962C8B-B14F-4D97-AF65-F5344CB8AC3E}">
        <p14:creationId xmlns:p14="http://schemas.microsoft.com/office/powerpoint/2010/main" val="317099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efiport</a:t>
            </a:r>
            <a:r>
              <a:rPr lang="en-GB" sz="1800" dirty="0">
                <a:effectLst/>
                <a:latin typeface="Calibri" panose="020F0502020204030204" pitchFamily="34" charset="0"/>
                <a:ea typeface="Calibri" panose="020F0502020204030204" pitchFamily="34" charset="0"/>
                <a:cs typeface="Times New Roman" panose="02020603050405020304" pitchFamily="18" charset="0"/>
              </a:rPr>
              <a:t> has developed an online solution for the thesis process. We call it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Submission System. </a:t>
            </a:r>
            <a:endParaRPr lang="en-US" sz="1800" dirty="0"/>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who, or what, 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 thesis submission system that enables everyone - admins, professors, and students - to complete the entire process online. </a:t>
            </a:r>
          </a:p>
        </p:txBody>
      </p:sp>
      <p:sp>
        <p:nvSpPr>
          <p:cNvPr id="4" name="Slide Number Placeholder 3"/>
          <p:cNvSpPr>
            <a:spLocks noGrp="1"/>
          </p:cNvSpPr>
          <p:nvPr>
            <p:ph type="sldNum" sz="quarter" idx="5"/>
          </p:nvPr>
        </p:nvSpPr>
        <p:spPr/>
        <p:txBody>
          <a:bodyPr/>
          <a:lstStyle/>
          <a:p>
            <a:fld id="{49F3D9E9-F812-7843-8027-CE90304E8A38}" type="slidenum">
              <a:rPr lang="de-DE" smtClean="0"/>
              <a:t>4</a:t>
            </a:fld>
            <a:endParaRPr lang="de-DE"/>
          </a:p>
        </p:txBody>
      </p:sp>
    </p:spTree>
    <p:extLst>
      <p:ext uri="{BB962C8B-B14F-4D97-AF65-F5344CB8AC3E}">
        <p14:creationId xmlns:p14="http://schemas.microsoft.com/office/powerpoint/2010/main" val="174706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thesis process has a lot of steps, but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helps everyone through them.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helps students find and propose a topic for their thesis.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It recommends a supervisor based on their choice of topic and allows them to communicate and receive feedback.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Supervisors can then review proposals and accept, decline, or ask for more information.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Then – students start the real work – writing the thesis.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But once they’re done, they can upload their results 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 review.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Supervisors review and evaluate the submissions and grade and give feedback.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All of this comes together to make sure your institution has the data and insight you need for quality management and accreditation.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5</a:t>
            </a:fld>
            <a:endParaRPr lang="de-DE"/>
          </a:p>
        </p:txBody>
      </p:sp>
    </p:spTree>
    <p:extLst>
      <p:ext uri="{BB962C8B-B14F-4D97-AF65-F5344CB8AC3E}">
        <p14:creationId xmlns:p14="http://schemas.microsoft.com/office/powerpoint/2010/main" val="121936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three roles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Bachelor and Master students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have to propose and submit their thesis to graduate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Supervisors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who are internal faculty members and externals who supervise and evaluate theses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Admins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who are study advisors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managers who support and guide students</a:t>
            </a:r>
          </a:p>
        </p:txBody>
      </p:sp>
      <p:sp>
        <p:nvSpPr>
          <p:cNvPr id="4" name="Slide Number Placeholder 3"/>
          <p:cNvSpPr>
            <a:spLocks noGrp="1"/>
          </p:cNvSpPr>
          <p:nvPr>
            <p:ph type="sldNum" sz="quarter" idx="10"/>
          </p:nvPr>
        </p:nvSpPr>
        <p:spPr/>
        <p:txBody>
          <a:bodyPr/>
          <a:lstStyle/>
          <a:p>
            <a:fld id="{49F3D9E9-F812-7843-8027-CE90304E8A38}" type="slidenum">
              <a:rPr lang="de-DE" smtClean="0"/>
              <a:t>6</a:t>
            </a:fld>
            <a:endParaRPr lang="de-DE"/>
          </a:p>
        </p:txBody>
      </p:sp>
    </p:spTree>
    <p:extLst>
      <p:ext uri="{BB962C8B-B14F-4D97-AF65-F5344CB8AC3E}">
        <p14:creationId xmlns:p14="http://schemas.microsoft.com/office/powerpoint/2010/main" val="161206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For students, writing their thesis is a stressful time. They’re thinking about their topic and research, which sources to include, which professor to pick, will their proposal be accepted? In all of this, it’s easy to forget deadlines or where to find the writing guidelines. They’re worried about the content and don’t have time to focus on the administrative stuff.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students can browse through a topic catalogue and view published topics from professors. This makes it easier to find the right topic and select the right supervisor. They’re guided through submitting their proposal and can receive direct feedback from supervisors.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dashboard shows the current status and progress of their projects and </a:t>
            </a:r>
            <a:r>
              <a:rPr lang="en-US" sz="1200" dirty="0">
                <a:effectLst/>
                <a:latin typeface="Calibri" panose="020F0502020204030204" pitchFamily="34" charset="0"/>
                <a:ea typeface="Calibri" panose="020F0502020204030204" pitchFamily="34" charset="0"/>
                <a:cs typeface="Times New Roman" panose="02020603050405020304" pitchFamily="18" charset="0"/>
              </a:rPr>
              <a:t>any upcoming steps. </a:t>
            </a:r>
          </a:p>
          <a:p>
            <a:pPr marL="0" marR="0">
              <a:lnSpc>
                <a:spcPct val="107000"/>
              </a:lnSpc>
              <a:spcBef>
                <a:spcPts val="0"/>
              </a:spcBef>
              <a:spcAft>
                <a:spcPts val="800"/>
              </a:spcAft>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makes sure students always know where they are in the process, what the next step is, what guidelines they have to follow, and when any upcoming deadlines are. </a:t>
            </a:r>
            <a:r>
              <a:rPr lang="en-US" sz="1200" dirty="0">
                <a:effectLst/>
                <a:latin typeface="Calibri" panose="020F0502020204030204" pitchFamily="34" charset="0"/>
                <a:ea typeface="Calibri" panose="020F0502020204030204" pitchFamily="34" charset="0"/>
                <a:cs typeface="Times New Roman" panose="02020603050405020304" pitchFamily="18" charset="0"/>
              </a:rPr>
              <a:t>It helps them coordinate with group members, supervisors, and admins.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handles the administration and helps students stay on top of things so that they can focus on writing their thesis.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7</a:t>
            </a:fld>
            <a:endParaRPr lang="de-DE"/>
          </a:p>
        </p:txBody>
      </p:sp>
    </p:spTree>
    <p:extLst>
      <p:ext uri="{BB962C8B-B14F-4D97-AF65-F5344CB8AC3E}">
        <p14:creationId xmlns:p14="http://schemas.microsoft.com/office/powerpoint/2010/main" val="288309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In conversations with supervisors and professors, we found out they have topics they’d like to mentor and need a way to make them available to students for their proposals. Currently, this is often an error-prone manual process – lists are provided in emails or excel tables or printed out and hung in front of the library. </a:t>
            </a:r>
          </a:p>
          <a:p>
            <a:pPr marL="0" marR="0" lvl="0" indent="0" algn="l" defTabSz="914400" rtl="0" eaLnBrk="1" fontAlgn="auto" latinLnBrk="0" hangingPunct="1">
              <a:lnSpc>
                <a:spcPct val="107000"/>
              </a:lnSpc>
              <a:spcBef>
                <a:spcPts val="0"/>
              </a:spcBef>
              <a:spcAft>
                <a:spcPts val="800"/>
              </a:spcAft>
              <a:buClrTx/>
              <a:buSzTx/>
              <a:buFontTx/>
              <a:buNone/>
              <a:tabLst>
                <a:tab pos="4248150" algn="l"/>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248150" algn="l"/>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also learned that professors supervise a lot of theses, and it can be hard to keep track of the deadlines, the next steps, the different requirements for each programme, not to mention all of the paperwork surrounding theses. Keeping the overview and taking care of all of the administration means supervisors have less time to be a mentor to students. </a:t>
            </a:r>
          </a:p>
          <a:p>
            <a:pPr marL="0" marR="0" lvl="0" indent="0" algn="l" defTabSz="914400" rtl="0" eaLnBrk="1" fontAlgn="auto" latinLnBrk="0" hangingPunct="1">
              <a:lnSpc>
                <a:spcPct val="107000"/>
              </a:lnSpc>
              <a:spcBef>
                <a:spcPts val="0"/>
              </a:spcBef>
              <a:spcAft>
                <a:spcPts val="800"/>
              </a:spcAft>
              <a:buClrTx/>
              <a:buSzTx/>
              <a:buFontTx/>
              <a:buNone/>
              <a:tabLst>
                <a:tab pos="4248150" algn="l"/>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Supervisors can make their research topics available to students and get updates about changes to ongoing projects and new proposals. </a:t>
            </a:r>
          </a:p>
          <a:p>
            <a:pPr marL="0" marR="0">
              <a:lnSpc>
                <a:spcPct val="107000"/>
              </a:lnSpc>
              <a:spcBef>
                <a:spcPts val="0"/>
              </a:spcBef>
              <a:spcAft>
                <a:spcPts val="800"/>
              </a:spcAft>
              <a:tabLst>
                <a:tab pos="424815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248150" algn="l"/>
              </a:tabLst>
              <a:defRPr/>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makes sure that professors have the overview of all open projects, their current capacity, and any upcoming deadlines. All the important paperwork is kept in one place so it’s easy to organise and track.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248150" algn="l"/>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F3D9E9-F812-7843-8027-CE90304E8A38}" type="slidenum">
              <a:rPr lang="de-DE" smtClean="0"/>
              <a:t>8</a:t>
            </a:fld>
            <a:endParaRPr lang="de-DE"/>
          </a:p>
        </p:txBody>
      </p:sp>
    </p:spTree>
    <p:extLst>
      <p:ext uri="{BB962C8B-B14F-4D97-AF65-F5344CB8AC3E}">
        <p14:creationId xmlns:p14="http://schemas.microsoft.com/office/powerpoint/2010/main" val="3653228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Study advisors and admins have a lot of students to take care of - but often can’t see student progress on their thesis until they turn it in. Admins don’t know who needs more support or they’re stuck running back and forth coordinating between students and professors. </a:t>
            </a:r>
          </a:p>
          <a:p>
            <a:pPr marL="0" marR="0">
              <a:lnSpc>
                <a:spcPct val="107000"/>
              </a:lnSpc>
              <a:spcBef>
                <a:spcPts val="0"/>
              </a:spcBef>
              <a:spcAft>
                <a:spcPts val="800"/>
              </a:spcAft>
              <a:tabLst>
                <a:tab pos="4248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It can be stressful because it’s up to them to make sure everything is done correctly and on time.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Admins have an overview of what’s actually happening and how everyone is progressing. They can see active projects and pending proposals and follow the progress of each individual student. They can see upcoming deadlines and reach out if they need to. </a:t>
            </a:r>
          </a:p>
          <a:p>
            <a:pPr marL="0" marR="0">
              <a:lnSpc>
                <a:spcPct val="107000"/>
              </a:lnSpc>
              <a:spcBef>
                <a:spcPts val="0"/>
              </a:spcBef>
              <a:spcAft>
                <a:spcPts val="800"/>
              </a:spcAft>
              <a:tabLst>
                <a:tab pos="4248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Because now, they know how and where they need to help so that everything goes smoothly.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takes the whole thesis process online and allows students to move through it autonomously. It reduces administrative effort by digitising the workflow. Admins can manage the timelines, thesis guidelines, and processes for their programmes. </a:t>
            </a:r>
          </a:p>
          <a:p>
            <a:pPr marL="0" marR="0">
              <a:lnSpc>
                <a:spcPct val="107000"/>
              </a:lnSpc>
              <a:spcBef>
                <a:spcPts val="0"/>
              </a:spcBef>
              <a:spcAft>
                <a:spcPts val="800"/>
              </a:spcAft>
              <a:tabLst>
                <a:tab pos="4248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24815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No more sending out emails full of information – instead it’s all readily available 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SuSy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F3D9E9-F812-7843-8027-CE90304E8A38}" type="slidenum">
              <a:rPr lang="de-DE" smtClean="0"/>
              <a:t>9</a:t>
            </a:fld>
            <a:endParaRPr lang="de-DE"/>
          </a:p>
        </p:txBody>
      </p:sp>
    </p:spTree>
    <p:extLst>
      <p:ext uri="{BB962C8B-B14F-4D97-AF65-F5344CB8AC3E}">
        <p14:creationId xmlns:p14="http://schemas.microsoft.com/office/powerpoint/2010/main" val="314013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47.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Master" Target="../slideMasters/slideMaster1.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5.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4.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9.jpe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4.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4.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4.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6.jpe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4.svg"/><Relationship Id="rId4" Type="http://schemas.openxmlformats.org/officeDocument/2006/relationships/image" Target="../media/image7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4.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folie">
    <p:bg>
      <p:bgPr>
        <a:solidFill>
          <a:srgbClr val="31417A"/>
        </a:solidFill>
        <a:effectLst/>
      </p:bgPr>
    </p:bg>
    <p:spTree>
      <p:nvGrpSpPr>
        <p:cNvPr id="1" name=""/>
        <p:cNvGrpSpPr/>
        <p:nvPr/>
      </p:nvGrpSpPr>
      <p:grpSpPr>
        <a:xfrm>
          <a:off x="0" y="0"/>
          <a:ext cx="0" cy="0"/>
          <a:chOff x="0" y="0"/>
          <a:chExt cx="0" cy="0"/>
        </a:xfrm>
      </p:grpSpPr>
      <p:pic>
        <p:nvPicPr>
          <p:cNvPr id="3" name="Graphic 19">
            <a:extLst>
              <a:ext uri="{FF2B5EF4-FFF2-40B4-BE49-F238E27FC236}">
                <a16:creationId xmlns:a16="http://schemas.microsoft.com/office/drawing/2014/main" id="{A17C293C-2636-42DC-95B0-D50444FBF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267804" cy="6858000"/>
          </a:xfrm>
          <a:prstGeom prst="rect">
            <a:avLst/>
          </a:prstGeom>
        </p:spPr>
      </p:pic>
      <p:pic>
        <p:nvPicPr>
          <p:cNvPr id="5" name="Picture 4">
            <a:extLst>
              <a:ext uri="{FF2B5EF4-FFF2-40B4-BE49-F238E27FC236}">
                <a16:creationId xmlns:a16="http://schemas.microsoft.com/office/drawing/2014/main" id="{EFAC7849-A381-4ED2-A92D-858A1E6E9FA7}"/>
              </a:ext>
            </a:extLst>
          </p:cNvPr>
          <p:cNvPicPr>
            <a:picLocks noChangeAspect="1"/>
          </p:cNvPicPr>
          <p:nvPr userDrawn="1"/>
        </p:nvPicPr>
        <p:blipFill>
          <a:blip r:embed="rId4"/>
          <a:stretch>
            <a:fillRect/>
          </a:stretch>
        </p:blipFill>
        <p:spPr>
          <a:xfrm>
            <a:off x="551232" y="467827"/>
            <a:ext cx="652781" cy="652781"/>
          </a:xfrm>
          <a:prstGeom prst="rect">
            <a:avLst/>
          </a:prstGeom>
        </p:spPr>
      </p:pic>
      <p:sp>
        <p:nvSpPr>
          <p:cNvPr id="11" name="Rectangle 10">
            <a:extLst>
              <a:ext uri="{FF2B5EF4-FFF2-40B4-BE49-F238E27FC236}">
                <a16:creationId xmlns:a16="http://schemas.microsoft.com/office/drawing/2014/main" id="{B8FE5FBE-E2BC-422B-9A51-A26ECBEA9D28}"/>
              </a:ext>
            </a:extLst>
          </p:cNvPr>
          <p:cNvSpPr/>
          <p:nvPr userDrawn="1"/>
        </p:nvSpPr>
        <p:spPr>
          <a:xfrm>
            <a:off x="551231" y="0"/>
            <a:ext cx="652781" cy="4678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2" name="Text Placeholder 11"/>
          <p:cNvSpPr>
            <a:spLocks noGrp="1"/>
          </p:cNvSpPr>
          <p:nvPr>
            <p:ph type="body" sz="quarter" idx="11" hasCustomPrompt="1"/>
          </p:nvPr>
        </p:nvSpPr>
        <p:spPr>
          <a:xfrm>
            <a:off x="435938" y="5719343"/>
            <a:ext cx="1591056" cy="402336"/>
          </a:xfrm>
        </p:spPr>
        <p:txBody>
          <a:bodyPr/>
          <a:lstStyle>
            <a:lvl1pPr marL="0" indent="0">
              <a:buNone/>
              <a:defRPr lang="en-US" sz="2000" kern="1200" baseline="0" dirty="0" smtClean="0">
                <a:solidFill>
                  <a:schemeClr val="bg1"/>
                </a:solidFill>
                <a:effectLst/>
                <a:latin typeface="Calibri Light" panose="020F0302020204030204" pitchFamily="34" charset="0"/>
                <a:ea typeface="+mn-ea"/>
                <a:cs typeface="Calibri Light" panose="020F0302020204030204" pitchFamily="34" charset="0"/>
              </a:defRPr>
            </a:lvl1pPr>
            <a:lvl2pPr>
              <a:defRPr lang="en-US" sz="2000" kern="1200" dirty="0" smtClean="0">
                <a:solidFill>
                  <a:schemeClr val="bg1"/>
                </a:solidFill>
                <a:effectLst/>
                <a:latin typeface="+mn-lt"/>
                <a:ea typeface="+mn-ea"/>
                <a:cs typeface="+mn-cs"/>
              </a:defRPr>
            </a:lvl2pPr>
            <a:lvl3pPr>
              <a:defRPr lang="en-US" sz="2000" kern="1200" dirty="0" smtClean="0">
                <a:solidFill>
                  <a:schemeClr val="bg1"/>
                </a:solidFill>
                <a:effectLst/>
                <a:latin typeface="+mn-lt"/>
                <a:ea typeface="+mn-ea"/>
                <a:cs typeface="+mn-cs"/>
              </a:defRPr>
            </a:lvl3pPr>
          </a:lstStyle>
          <a:p>
            <a:pPr lvl="0"/>
            <a:r>
              <a:rPr lang="en-US"/>
              <a:t>DD.MM.JJJJ</a:t>
            </a:r>
            <a:endParaRPr lang="en-GB"/>
          </a:p>
        </p:txBody>
      </p:sp>
      <p:sp>
        <p:nvSpPr>
          <p:cNvPr id="15" name="Text Placeholder 11"/>
          <p:cNvSpPr>
            <a:spLocks noGrp="1"/>
          </p:cNvSpPr>
          <p:nvPr>
            <p:ph type="body" sz="quarter" idx="12" hasCustomPrompt="1"/>
          </p:nvPr>
        </p:nvSpPr>
        <p:spPr>
          <a:xfrm>
            <a:off x="2218454" y="5710941"/>
            <a:ext cx="2155837" cy="402336"/>
          </a:xfrm>
        </p:spPr>
        <p:txBody>
          <a:bodyPr/>
          <a:lstStyle>
            <a:lvl1pPr marL="0" indent="0">
              <a:buNone/>
              <a:defRPr lang="en-US" sz="2000" kern="1200" baseline="0" dirty="0" smtClean="0">
                <a:solidFill>
                  <a:schemeClr val="bg1"/>
                </a:solidFill>
                <a:effectLst/>
                <a:latin typeface="Calibri Light" panose="020F0302020204030204" pitchFamily="34" charset="0"/>
                <a:ea typeface="+mn-ea"/>
                <a:cs typeface="Calibri Light" panose="020F0302020204030204" pitchFamily="34" charset="0"/>
              </a:defRPr>
            </a:lvl1pPr>
            <a:lvl2pPr>
              <a:defRPr lang="en-US" sz="2000" kern="1200" dirty="0" smtClean="0">
                <a:solidFill>
                  <a:schemeClr val="bg1"/>
                </a:solidFill>
                <a:effectLst/>
                <a:latin typeface="+mn-lt"/>
                <a:ea typeface="+mn-ea"/>
                <a:cs typeface="+mn-cs"/>
              </a:defRPr>
            </a:lvl2pPr>
            <a:lvl3pPr>
              <a:defRPr lang="en-US" sz="2000" kern="1200" dirty="0" smtClean="0">
                <a:solidFill>
                  <a:schemeClr val="bg1"/>
                </a:solidFill>
                <a:effectLst/>
                <a:latin typeface="+mn-lt"/>
                <a:ea typeface="+mn-ea"/>
                <a:cs typeface="+mn-cs"/>
              </a:defRPr>
            </a:lvl3pPr>
          </a:lstStyle>
          <a:p>
            <a:pPr lvl="0"/>
            <a:r>
              <a:rPr lang="en-US"/>
              <a:t>Name </a:t>
            </a:r>
            <a:r>
              <a:rPr lang="en-US" err="1"/>
              <a:t>einfügen</a:t>
            </a:r>
            <a:endParaRPr lang="en-GB"/>
          </a:p>
        </p:txBody>
      </p:sp>
      <p:sp>
        <p:nvSpPr>
          <p:cNvPr id="13" name="Picture Placeholder 5">
            <a:extLst>
              <a:ext uri="{FF2B5EF4-FFF2-40B4-BE49-F238E27FC236}">
                <a16:creationId xmlns:a16="http://schemas.microsoft.com/office/drawing/2014/main" id="{5341BC4B-E3FA-40AE-ADE2-21858EE54D0B}"/>
              </a:ext>
            </a:extLst>
          </p:cNvPr>
          <p:cNvSpPr>
            <a:spLocks noGrp="1"/>
          </p:cNvSpPr>
          <p:nvPr>
            <p:ph type="pic" sz="quarter" idx="14" hasCustomPrompt="1"/>
          </p:nvPr>
        </p:nvSpPr>
        <p:spPr>
          <a:xfrm flipH="1">
            <a:off x="10824402" y="1954366"/>
            <a:ext cx="1377645"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indent="0">
              <a:buNone/>
              <a:defRPr sz="2000" baseline="0"/>
            </a:lvl1pPr>
          </a:lstStyle>
          <a:p>
            <a:r>
              <a:rPr lang="en-US" dirty="0"/>
              <a:t>FOTO EINFÜGEN</a:t>
            </a:r>
          </a:p>
        </p:txBody>
      </p:sp>
      <p:sp>
        <p:nvSpPr>
          <p:cNvPr id="14" name="Title 2"/>
          <p:cNvSpPr>
            <a:spLocks noGrp="1"/>
          </p:cNvSpPr>
          <p:nvPr>
            <p:ph type="title" hasCustomPrompt="1"/>
          </p:nvPr>
        </p:nvSpPr>
        <p:spPr>
          <a:xfrm>
            <a:off x="391066" y="1797783"/>
            <a:ext cx="6071616" cy="2651760"/>
          </a:xfrm>
        </p:spPr>
        <p:txBody>
          <a:bodyPr anchor="ctr">
            <a:noAutofit/>
          </a:bodyPr>
          <a:lstStyle>
            <a:lvl1pPr>
              <a:defRPr sz="6400" b="1" baseline="0">
                <a:solidFill>
                  <a:srgbClr val="FFFFFF"/>
                </a:solidFill>
              </a:defRPr>
            </a:lvl1pPr>
          </a:lstStyle>
          <a:p>
            <a:r>
              <a:rPr lang="en-US" err="1"/>
              <a:t>Präsentations-überschrift</a:t>
            </a:r>
            <a:endParaRPr lang="en-GB"/>
          </a:p>
        </p:txBody>
      </p:sp>
    </p:spTree>
    <p:extLst>
      <p:ext uri="{BB962C8B-B14F-4D97-AF65-F5344CB8AC3E}">
        <p14:creationId xmlns:p14="http://schemas.microsoft.com/office/powerpoint/2010/main" val="156250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nnfolie 6">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EDAEE8E1-ACD2-4E2C-8E66-DD72BF4183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68" y="-49754"/>
            <a:ext cx="12215052" cy="6976535"/>
          </a:xfrm>
          <a:prstGeom prst="rect">
            <a:avLst/>
          </a:prstGeom>
        </p:spPr>
      </p:pic>
      <p:sp>
        <p:nvSpPr>
          <p:cNvPr id="4" name="Title 1">
            <a:extLst>
              <a:ext uri="{FF2B5EF4-FFF2-40B4-BE49-F238E27FC236}">
                <a16:creationId xmlns:a16="http://schemas.microsoft.com/office/drawing/2014/main" id="{8AFE6EF5-BAFC-4103-9D44-B9ED3820E524}"/>
              </a:ext>
            </a:extLst>
          </p:cNvPr>
          <p:cNvSpPr txBox="1">
            <a:spLocks/>
          </p:cNvSpPr>
          <p:nvPr userDrawn="1"/>
        </p:nvSpPr>
        <p:spPr>
          <a:xfrm>
            <a:off x="3459274" y="1810484"/>
            <a:ext cx="955095" cy="2055047"/>
          </a:xfrm>
          <a:prstGeom prst="rect">
            <a:avLst/>
          </a:prstGeom>
        </p:spPr>
        <p:txBody>
          <a:bodyPr vert="horz" lIns="91440" tIns="45720" rIns="91440" bIns="45720" rtlCol="0" anchor="ctr">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pPr>
              <a:lnSpc>
                <a:spcPct val="100000"/>
              </a:lnSpc>
            </a:pPr>
            <a:r>
              <a:rPr lang="en-US" sz="14500" b="1" dirty="0">
                <a:latin typeface="+mn-lt"/>
              </a:rPr>
              <a:t>6</a:t>
            </a:r>
            <a:endParaRPr lang="en-GB" sz="14500" b="1" dirty="0">
              <a:latin typeface="+mn-lt"/>
            </a:endParaRPr>
          </a:p>
        </p:txBody>
      </p:sp>
      <p:sp>
        <p:nvSpPr>
          <p:cNvPr id="9" name="Text Placeholder 10"/>
          <p:cNvSpPr>
            <a:spLocks noGrp="1"/>
          </p:cNvSpPr>
          <p:nvPr>
            <p:ph type="body" sz="quarter" idx="12" hasCustomPrompt="1"/>
          </p:nvPr>
        </p:nvSpPr>
        <p:spPr>
          <a:xfrm>
            <a:off x="4706163" y="3868819"/>
            <a:ext cx="6108192"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6.1 / Unterpunkt</a:t>
            </a:r>
          </a:p>
          <a:p>
            <a:pPr lvl="0"/>
            <a:r>
              <a:rPr lang="de-DE"/>
              <a:t>6.2 / Unterpunkt</a:t>
            </a:r>
          </a:p>
          <a:p>
            <a:pPr lvl="0"/>
            <a:r>
              <a:rPr lang="de-DE"/>
              <a:t>6.3 / Unterpunkt</a:t>
            </a:r>
          </a:p>
        </p:txBody>
      </p:sp>
      <p:sp>
        <p:nvSpPr>
          <p:cNvPr id="10" name="Picture Placeholder 5">
            <a:extLst>
              <a:ext uri="{FF2B5EF4-FFF2-40B4-BE49-F238E27FC236}">
                <a16:creationId xmlns:a16="http://schemas.microsoft.com/office/drawing/2014/main" id="{D7E90A77-E329-4E33-B368-DBDD34345810}"/>
              </a:ext>
            </a:extLst>
          </p:cNvPr>
          <p:cNvSpPr>
            <a:spLocks noGrp="1"/>
          </p:cNvSpPr>
          <p:nvPr>
            <p:ph type="pic" sz="quarter" idx="13" hasCustomPrompt="1"/>
          </p:nvPr>
        </p:nvSpPr>
        <p:spPr>
          <a:xfrm flipH="1">
            <a:off x="10834451" y="1791256"/>
            <a:ext cx="1377645"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a:lvl1pPr>
          </a:lstStyle>
          <a:p>
            <a:r>
              <a:rPr lang="en-US" dirty="0"/>
              <a:t>FOTO EINFÜGEN</a:t>
            </a:r>
          </a:p>
        </p:txBody>
      </p:sp>
      <p:sp>
        <p:nvSpPr>
          <p:cNvPr id="3" name="Title 2"/>
          <p:cNvSpPr>
            <a:spLocks noGrp="1"/>
          </p:cNvSpPr>
          <p:nvPr>
            <p:ph type="title" hasCustomPrompt="1"/>
          </p:nvPr>
        </p:nvSpPr>
        <p:spPr>
          <a:xfrm>
            <a:off x="4706163" y="2048964"/>
            <a:ext cx="5175504" cy="1773936"/>
          </a:xfrm>
        </p:spPr>
        <p:txBody>
          <a:bodyPr>
            <a:normAutofit/>
          </a:bodyPr>
          <a:lstStyle>
            <a:lvl1pPr>
              <a:defRPr sz="5700" b="1">
                <a:solidFill>
                  <a:srgbClr val="FFFFFF"/>
                </a:solidFill>
              </a:defRPr>
            </a:lvl1pPr>
          </a:lstStyle>
          <a:p>
            <a:r>
              <a:rPr lang="en-GB" err="1">
                <a:cs typeface="Calibri"/>
              </a:rPr>
              <a:t>Themenbereich</a:t>
            </a:r>
            <a:endParaRPr lang="en-GB"/>
          </a:p>
        </p:txBody>
      </p:sp>
    </p:spTree>
    <p:extLst>
      <p:ext uri="{BB962C8B-B14F-4D97-AF65-F5344CB8AC3E}">
        <p14:creationId xmlns:p14="http://schemas.microsoft.com/office/powerpoint/2010/main" val="285551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Säulen">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01E6E509-FE17-4A76-89D1-3824E4CC74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3" name="Graphic 6">
            <a:extLst>
              <a:ext uri="{FF2B5EF4-FFF2-40B4-BE49-F238E27FC236}">
                <a16:creationId xmlns:a16="http://schemas.microsoft.com/office/drawing/2014/main" id="{8A7A8DBB-E905-448F-9927-E4C35314A3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sp>
        <p:nvSpPr>
          <p:cNvPr id="5" name="Text Placeholder 2"/>
          <p:cNvSpPr>
            <a:spLocks noGrp="1"/>
          </p:cNvSpPr>
          <p:nvPr>
            <p:ph type="body" sz="half" idx="2" hasCustomPrompt="1"/>
          </p:nvPr>
        </p:nvSpPr>
        <p:spPr>
          <a:xfrm>
            <a:off x="271449" y="2247900"/>
            <a:ext cx="5824551" cy="3947746"/>
          </a:xfrm>
        </p:spPr>
        <p:txBody>
          <a:bodyPr>
            <a:noAutofit/>
          </a:bodyPr>
          <a:lstStyle>
            <a:lvl1pPr marL="228600" indent="-228600">
              <a:buFont typeface="Wingdings" panose="05000000000000000000" pitchFamily="2" charset="2"/>
              <a:buChar char="§"/>
              <a:defRPr lang="en-GB" sz="1800" kern="1200" dirty="0">
                <a:solidFill>
                  <a:srgbClr val="666666"/>
                </a:solidFill>
                <a:latin typeface="+mj-lt"/>
                <a:ea typeface="+mn-ea"/>
                <a:cs typeface="+mn-cs"/>
              </a:defRPr>
            </a:lvl1pPr>
          </a:lstStyle>
          <a:p>
            <a:pPr lvl="0"/>
            <a:r>
              <a:rPr lang="de-DE"/>
              <a:t>Text einfügen</a:t>
            </a:r>
            <a:endParaRPr lang="en-GB"/>
          </a:p>
        </p:txBody>
      </p:sp>
      <p:sp>
        <p:nvSpPr>
          <p:cNvPr id="6" name="Text Placeholder 4"/>
          <p:cNvSpPr>
            <a:spLocks noGrp="1"/>
          </p:cNvSpPr>
          <p:nvPr>
            <p:ph type="body" sz="quarter" idx="13" hasCustomPrompt="1"/>
          </p:nvPr>
        </p:nvSpPr>
        <p:spPr>
          <a:xfrm>
            <a:off x="6367449" y="2247900"/>
            <a:ext cx="5560599" cy="3947746"/>
          </a:xfrm>
        </p:spPr>
        <p:txBody>
          <a:bodyPr>
            <a:noAutofit/>
          </a:bodyPr>
          <a:lstStyle>
            <a:lvl1pPr marL="228600" indent="-228600">
              <a:buFont typeface="Wingdings" panose="05000000000000000000" pitchFamily="2" charset="2"/>
              <a:buChar char="§"/>
              <a:defRPr lang="en-GB" sz="1800" kern="1200" dirty="0">
                <a:solidFill>
                  <a:srgbClr val="666666"/>
                </a:solidFill>
                <a:latin typeface="+mj-lt"/>
                <a:ea typeface="+mn-ea"/>
                <a:cs typeface="+mn-cs"/>
              </a:defRPr>
            </a:lvl1pPr>
          </a:lstStyle>
          <a:p>
            <a:pPr lvl="0"/>
            <a:r>
              <a:rPr lang="de-DE"/>
              <a:t>Text einfügen</a:t>
            </a:r>
            <a:endParaRPr lang="en-GB"/>
          </a:p>
        </p:txBody>
      </p:sp>
      <p:pic>
        <p:nvPicPr>
          <p:cNvPr id="7"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3EDF645C-0850-4130-8696-141A7CD25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69FF691D-4586-41DF-B0DD-D6446986FFE1}"/>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263951" y="824451"/>
            <a:ext cx="11664098" cy="1097280"/>
          </a:xfrm>
        </p:spPr>
        <p:txBody>
          <a:bodyPr>
            <a:normAutofit/>
          </a:bodyPr>
          <a:lstStyle>
            <a:lvl1pPr algn="ctr">
              <a:defRPr sz="4400"/>
            </a:lvl1pPr>
          </a:lstStyle>
          <a:p>
            <a:r>
              <a:rPr lang="en-US" err="1"/>
              <a:t>Überschrift</a:t>
            </a:r>
            <a:endParaRPr lang="en-GB"/>
          </a:p>
        </p:txBody>
      </p:sp>
      <p:sp>
        <p:nvSpPr>
          <p:cNvPr id="14" name="TextBox 13">
            <a:extLst>
              <a:ext uri="{FF2B5EF4-FFF2-40B4-BE49-F238E27FC236}">
                <a16:creationId xmlns:a16="http://schemas.microsoft.com/office/drawing/2014/main" id="{9A24EB3E-F1E1-43B1-BC29-38D326C6E6E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494847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ei Säule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7D60094-BE60-4AF7-A145-45B47E9508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pic>
        <p:nvPicPr>
          <p:cNvPr id="6" name="Graphic 5">
            <a:extLst>
              <a:ext uri="{FF2B5EF4-FFF2-40B4-BE49-F238E27FC236}">
                <a16:creationId xmlns:a16="http://schemas.microsoft.com/office/drawing/2014/main" id="{5FDA5D73-B6A9-44A2-A38A-31D2B294D4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5027" y="0"/>
            <a:ext cx="3867750" cy="6858000"/>
          </a:xfrm>
          <a:prstGeom prst="rect">
            <a:avLst/>
          </a:prstGeom>
        </p:spPr>
      </p:pic>
      <p:sp>
        <p:nvSpPr>
          <p:cNvPr id="4" name="Textplatzhalter 3"/>
          <p:cNvSpPr>
            <a:spLocks noGrp="1"/>
          </p:cNvSpPr>
          <p:nvPr>
            <p:ph type="body" sz="half" idx="2" hasCustomPrompt="1"/>
          </p:nvPr>
        </p:nvSpPr>
        <p:spPr>
          <a:xfrm>
            <a:off x="263951" y="2247901"/>
            <a:ext cx="3826529" cy="3924300"/>
          </a:xfrm>
        </p:spPr>
        <p:txBody>
          <a:bodyPr>
            <a:noAutofit/>
          </a:bodyPr>
          <a:lstStyle>
            <a:lvl1pPr marL="342900" indent="-342900">
              <a:lnSpc>
                <a:spcPts val="2600"/>
              </a:lnSpc>
              <a:buFont typeface="Wingdings" panose="05000000000000000000" pitchFamily="2" charset="2"/>
              <a:buChar char="§"/>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 einfügen</a:t>
            </a:r>
            <a:endParaRPr lang="en-GB"/>
          </a:p>
        </p:txBody>
      </p:sp>
      <p:sp>
        <p:nvSpPr>
          <p:cNvPr id="15" name="Textplatzhalter 14"/>
          <p:cNvSpPr>
            <a:spLocks noGrp="1"/>
          </p:cNvSpPr>
          <p:nvPr>
            <p:ph type="body" sz="quarter" idx="13" hasCustomPrompt="1"/>
          </p:nvPr>
        </p:nvSpPr>
        <p:spPr>
          <a:xfrm>
            <a:off x="4346803" y="2247900"/>
            <a:ext cx="3576380" cy="3924301"/>
          </a:xfrm>
        </p:spPr>
        <p:txBody>
          <a:bodyPr>
            <a:noAutofit/>
          </a:bodyPr>
          <a:lstStyle>
            <a:lvl1pPr marL="285750" indent="-285750">
              <a:lnSpc>
                <a:spcPts val="2600"/>
              </a:lnSpc>
              <a:buFont typeface="Wingdings" panose="05000000000000000000" pitchFamily="2" charset="2"/>
              <a:buChar char="§"/>
              <a:defRPr sz="1800">
                <a:solidFill>
                  <a:srgbClr val="666666"/>
                </a:solidFill>
                <a:latin typeface="+mj-lt"/>
              </a:defRPr>
            </a:lvl1pPr>
          </a:lstStyle>
          <a:p>
            <a:pPr lvl="0"/>
            <a:r>
              <a:rPr lang="de-DE"/>
              <a:t>Text einfügen</a:t>
            </a:r>
            <a:endParaRPr lang="en-GB"/>
          </a:p>
        </p:txBody>
      </p:sp>
      <p:sp>
        <p:nvSpPr>
          <p:cNvPr id="5" name="Textplatzhalter 4"/>
          <p:cNvSpPr>
            <a:spLocks noGrp="1"/>
          </p:cNvSpPr>
          <p:nvPr>
            <p:ph type="body" sz="quarter" idx="14" hasCustomPrompt="1"/>
          </p:nvPr>
        </p:nvSpPr>
        <p:spPr>
          <a:xfrm>
            <a:off x="8180825" y="2247901"/>
            <a:ext cx="3744310" cy="3924108"/>
          </a:xfrm>
        </p:spPr>
        <p:txBody>
          <a:bodyPr>
            <a:noAutofit/>
          </a:bodyPr>
          <a:lstStyle>
            <a:lvl1pPr marL="285750" indent="-285750">
              <a:lnSpc>
                <a:spcPts val="2600"/>
              </a:lnSpc>
              <a:buFont typeface="Wingdings" panose="05000000000000000000" pitchFamily="2" charset="2"/>
              <a:buChar char="§"/>
              <a:defRPr sz="1800">
                <a:solidFill>
                  <a:srgbClr val="666666"/>
                </a:solidFill>
                <a:latin typeface="+mj-lt"/>
              </a:defRPr>
            </a:lvl1pPr>
            <a:lvl2pPr marL="685800" indent="-228600">
              <a:lnSpc>
                <a:spcPts val="1600"/>
              </a:lnSpc>
              <a:buFont typeface="Wingdings" panose="05000000000000000000" pitchFamily="2" charset="2"/>
              <a:buChar char="§"/>
              <a:defRPr sz="1200">
                <a:latin typeface="+mj-lt"/>
              </a:defRPr>
            </a:lvl2pPr>
            <a:lvl3pPr marL="1143000" indent="-228600">
              <a:lnSpc>
                <a:spcPts val="1600"/>
              </a:lnSpc>
              <a:buFont typeface="Wingdings" panose="05000000000000000000" pitchFamily="2" charset="2"/>
              <a:buChar char="§"/>
              <a:defRPr sz="1200">
                <a:latin typeface="+mj-lt"/>
              </a:defRPr>
            </a:lvl3pPr>
            <a:lvl4pPr marL="1600200" indent="-228600">
              <a:lnSpc>
                <a:spcPts val="1600"/>
              </a:lnSpc>
              <a:buFont typeface="Wingdings" panose="05000000000000000000" pitchFamily="2" charset="2"/>
              <a:buChar char="§"/>
              <a:defRPr sz="1200">
                <a:latin typeface="+mj-lt"/>
              </a:defRPr>
            </a:lvl4pPr>
            <a:lvl5pPr marL="2057400" indent="-228600">
              <a:lnSpc>
                <a:spcPts val="1600"/>
              </a:lnSpc>
              <a:buFont typeface="Wingdings" panose="05000000000000000000" pitchFamily="2" charset="2"/>
              <a:buChar char="§"/>
              <a:defRPr sz="1200">
                <a:latin typeface="+mj-lt"/>
              </a:defRPr>
            </a:lvl5pPr>
          </a:lstStyle>
          <a:p>
            <a:pPr lvl="0"/>
            <a:r>
              <a:rPr lang="de-DE"/>
              <a:t>Text einfügen</a:t>
            </a:r>
            <a:endParaRPr lang="en-GB"/>
          </a:p>
        </p:txBody>
      </p:sp>
      <p:pic>
        <p:nvPicPr>
          <p:cNvPr id="11" name="Grafik 6">
            <a:extLst>
              <a:ext uri="{FF2B5EF4-FFF2-40B4-BE49-F238E27FC236}">
                <a16:creationId xmlns:a16="http://schemas.microsoft.com/office/drawing/2014/main" id="{38E574A2-2186-41DE-8D5E-D57727AC0F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9C015912-0677-44E3-B595-22B576FB7FC3}"/>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p:cNvSpPr>
            <a:spLocks noGrp="1"/>
          </p:cNvSpPr>
          <p:nvPr>
            <p:ph type="title" hasCustomPrompt="1"/>
          </p:nvPr>
        </p:nvSpPr>
        <p:spPr>
          <a:xfrm>
            <a:off x="263951" y="824451"/>
            <a:ext cx="11664098" cy="1097280"/>
          </a:xfrm>
        </p:spPr>
        <p:txBody>
          <a:bodyPr>
            <a:normAutofit/>
          </a:bodyPr>
          <a:lstStyle>
            <a:lvl1pPr algn="ctr">
              <a:defRPr sz="4400"/>
            </a:lvl1pPr>
          </a:lstStyle>
          <a:p>
            <a:r>
              <a:rPr lang="en-US" err="1"/>
              <a:t>Überschrift</a:t>
            </a:r>
            <a:endParaRPr lang="en-GB"/>
          </a:p>
        </p:txBody>
      </p:sp>
      <p:sp>
        <p:nvSpPr>
          <p:cNvPr id="17" name="TextBox 16">
            <a:extLst>
              <a:ext uri="{FF2B5EF4-FFF2-40B4-BE49-F238E27FC236}">
                <a16:creationId xmlns:a16="http://schemas.microsoft.com/office/drawing/2014/main" id="{5565BC6F-3892-4466-8E2E-0B05648EAE9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73810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be Folie">
    <p:spTree>
      <p:nvGrpSpPr>
        <p:cNvPr id="1" name=""/>
        <p:cNvGrpSpPr/>
        <p:nvPr/>
      </p:nvGrpSpPr>
      <p:grpSpPr>
        <a:xfrm>
          <a:off x="0" y="0"/>
          <a:ext cx="0" cy="0"/>
          <a:chOff x="0" y="0"/>
          <a:chExt cx="0" cy="0"/>
        </a:xfrm>
      </p:grpSpPr>
      <p:sp>
        <p:nvSpPr>
          <p:cNvPr id="11" name="Rechteck 6"/>
          <p:cNvSpPr/>
          <p:nvPr userDrawn="1"/>
        </p:nvSpPr>
        <p:spPr>
          <a:xfrm>
            <a:off x="6019800" y="0"/>
            <a:ext cx="617220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sp>
        <p:nvSpPr>
          <p:cNvPr id="2" name="Titel 1"/>
          <p:cNvSpPr>
            <a:spLocks noGrp="1"/>
          </p:cNvSpPr>
          <p:nvPr>
            <p:ph type="title" hasCustomPrompt="1"/>
          </p:nvPr>
        </p:nvSpPr>
        <p:spPr>
          <a:xfrm>
            <a:off x="263951" y="918117"/>
            <a:ext cx="5275952"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1" y="2604654"/>
            <a:ext cx="5275951" cy="3643746"/>
          </a:xfrm>
        </p:spPr>
        <p:txBody>
          <a:bodyPr>
            <a:no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 einfügen</a:t>
            </a:r>
            <a:endParaRPr lang="en-GB"/>
          </a:p>
        </p:txBody>
      </p:sp>
      <p:pic>
        <p:nvPicPr>
          <p:cNvPr id="8" name="Grafik 6">
            <a:extLst>
              <a:ext uri="{FF2B5EF4-FFF2-40B4-BE49-F238E27FC236}">
                <a16:creationId xmlns:a16="http://schemas.microsoft.com/office/drawing/2014/main" id="{EB3540A4-BC7F-4EB4-8B3C-56665F794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B8A55828-B242-4422-BD00-B76F5994FA6A}"/>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D8141D9-DBE2-4844-8CB1-6A31EF0B49C9}"/>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12" name="Textplatzhalter 3"/>
          <p:cNvSpPr>
            <a:spLocks noGrp="1"/>
          </p:cNvSpPr>
          <p:nvPr>
            <p:ph type="body" sz="half" idx="10" hasCustomPrompt="1"/>
          </p:nvPr>
        </p:nvSpPr>
        <p:spPr>
          <a:xfrm>
            <a:off x="6574511" y="2604654"/>
            <a:ext cx="5275951" cy="3643746"/>
          </a:xfrm>
        </p:spPr>
        <p:txBody>
          <a:bodyPr>
            <a:noAutofit/>
          </a:bodyPr>
          <a:lstStyle>
            <a:lvl1pPr marL="0" indent="0">
              <a:lnSpc>
                <a:spcPts val="2600"/>
              </a:lnSpc>
              <a:buNone/>
              <a:defRPr sz="18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 einfügen</a:t>
            </a:r>
            <a:endParaRPr lang="en-GB"/>
          </a:p>
        </p:txBody>
      </p:sp>
      <p:sp>
        <p:nvSpPr>
          <p:cNvPr id="7" name="Text Placeholder 6"/>
          <p:cNvSpPr>
            <a:spLocks noGrp="1"/>
          </p:cNvSpPr>
          <p:nvPr>
            <p:ph type="body" sz="quarter" idx="11" hasCustomPrompt="1"/>
          </p:nvPr>
        </p:nvSpPr>
        <p:spPr>
          <a:xfrm>
            <a:off x="6574374" y="918117"/>
            <a:ext cx="5276088" cy="1097280"/>
          </a:xfrm>
        </p:spPr>
        <p:txBody>
          <a:bodyPr anchor="ctr">
            <a:normAutofit/>
          </a:bodyPr>
          <a:lstStyle>
            <a:lvl1pPr marL="0" indent="0">
              <a:buNone/>
              <a:defRPr sz="3600">
                <a:solidFill>
                  <a:schemeClr val="bg1"/>
                </a:solidFill>
              </a:defRPr>
            </a:lvl1pPr>
          </a:lstStyle>
          <a:p>
            <a:pPr lvl="0"/>
            <a:r>
              <a:rPr lang="de-DE"/>
              <a:t>Titel</a:t>
            </a:r>
          </a:p>
        </p:txBody>
      </p:sp>
    </p:spTree>
    <p:extLst>
      <p:ext uri="{BB962C8B-B14F-4D97-AF65-F5344CB8AC3E}">
        <p14:creationId xmlns:p14="http://schemas.microsoft.com/office/powerpoint/2010/main" val="6998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albe 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63951" y="918117"/>
            <a:ext cx="5275952"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1" y="2604654"/>
            <a:ext cx="5275951" cy="3643746"/>
          </a:xfrm>
        </p:spPr>
        <p:txBody>
          <a:bodyPr>
            <a:no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 einfügen</a:t>
            </a:r>
            <a:endParaRPr lang="en-GB"/>
          </a:p>
        </p:txBody>
      </p:sp>
      <p:pic>
        <p:nvPicPr>
          <p:cNvPr id="8" name="Grafik 6">
            <a:extLst>
              <a:ext uri="{FF2B5EF4-FFF2-40B4-BE49-F238E27FC236}">
                <a16:creationId xmlns:a16="http://schemas.microsoft.com/office/drawing/2014/main" id="{EB3540A4-BC7F-4EB4-8B3C-56665F794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B8A55828-B242-4422-BD00-B76F5994FA6A}"/>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D8141D9-DBE2-4844-8CB1-6A31EF0B49C9}"/>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12" name="Textplatzhalter 3"/>
          <p:cNvSpPr>
            <a:spLocks noGrp="1"/>
          </p:cNvSpPr>
          <p:nvPr>
            <p:ph type="body" sz="half" idx="10" hasCustomPrompt="1"/>
          </p:nvPr>
        </p:nvSpPr>
        <p:spPr>
          <a:xfrm>
            <a:off x="6574511" y="2604654"/>
            <a:ext cx="5275951" cy="3643746"/>
          </a:xfrm>
        </p:spPr>
        <p:txBody>
          <a:bodyPr>
            <a:noAutofit/>
          </a:bodyPr>
          <a:lstStyle>
            <a:lvl1pPr marL="0" indent="0">
              <a:lnSpc>
                <a:spcPts val="2600"/>
              </a:lnSpc>
              <a:buNone/>
              <a:defRPr sz="18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 einfügen</a:t>
            </a:r>
            <a:endParaRPr lang="en-GB"/>
          </a:p>
        </p:txBody>
      </p:sp>
      <p:sp>
        <p:nvSpPr>
          <p:cNvPr id="7" name="Text Placeholder 6"/>
          <p:cNvSpPr>
            <a:spLocks noGrp="1"/>
          </p:cNvSpPr>
          <p:nvPr>
            <p:ph type="body" sz="quarter" idx="11" hasCustomPrompt="1"/>
          </p:nvPr>
        </p:nvSpPr>
        <p:spPr>
          <a:xfrm>
            <a:off x="6574374" y="918117"/>
            <a:ext cx="5276088" cy="1097280"/>
          </a:xfrm>
        </p:spPr>
        <p:txBody>
          <a:bodyPr anchor="ctr">
            <a:normAutofit/>
          </a:bodyPr>
          <a:lstStyle>
            <a:lvl1pPr marL="0" indent="0">
              <a:buNone/>
              <a:defRPr sz="3600">
                <a:solidFill>
                  <a:schemeClr val="bg1"/>
                </a:solidFill>
              </a:defRPr>
            </a:lvl1pPr>
          </a:lstStyle>
          <a:p>
            <a:pPr lvl="0"/>
            <a:r>
              <a:rPr lang="de-DE"/>
              <a:t>Titel</a:t>
            </a:r>
          </a:p>
        </p:txBody>
      </p:sp>
    </p:spTree>
    <p:extLst>
      <p:ext uri="{BB962C8B-B14F-4D97-AF65-F5344CB8AC3E}">
        <p14:creationId xmlns:p14="http://schemas.microsoft.com/office/powerpoint/2010/main" val="2111136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zess 1">
    <p:spTree>
      <p:nvGrpSpPr>
        <p:cNvPr id="1" name=""/>
        <p:cNvGrpSpPr/>
        <p:nvPr/>
      </p:nvGrpSpPr>
      <p:grpSpPr>
        <a:xfrm>
          <a:off x="0" y="0"/>
          <a:ext cx="0" cy="0"/>
          <a:chOff x="0" y="0"/>
          <a:chExt cx="0" cy="0"/>
        </a:xfrm>
      </p:grpSpPr>
      <p:pic>
        <p:nvPicPr>
          <p:cNvPr id="10"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3ED828D3-0FE7-41A3-B1A0-728346F9E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D2B6D9E7-C32B-4C20-900F-5B02927C07A3}"/>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7F8BA1-A9E7-457D-9411-E2ED782E106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cxnSp>
        <p:nvCxnSpPr>
          <p:cNvPr id="7" name="Straight Connector 6">
            <a:extLst>
              <a:ext uri="{FF2B5EF4-FFF2-40B4-BE49-F238E27FC236}">
                <a16:creationId xmlns:a16="http://schemas.microsoft.com/office/drawing/2014/main" id="{83CADF22-46C5-451F-B758-FB28D37018B3}"/>
              </a:ext>
            </a:extLst>
          </p:cNvPr>
          <p:cNvCxnSpPr/>
          <p:nvPr userDrawn="1"/>
        </p:nvCxnSpPr>
        <p:spPr>
          <a:xfrm>
            <a:off x="2121946" y="3902929"/>
            <a:ext cx="7787968" cy="0"/>
          </a:xfrm>
          <a:prstGeom prst="line">
            <a:avLst/>
          </a:prstGeom>
          <a:ln w="28575">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687632E-3D14-4CC7-85EA-A93B289B13DF}"/>
              </a:ext>
            </a:extLst>
          </p:cNvPr>
          <p:cNvSpPr/>
          <p:nvPr userDrawn="1"/>
        </p:nvSpPr>
        <p:spPr>
          <a:xfrm>
            <a:off x="2543249" y="3632929"/>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2" name="Oval 11">
            <a:extLst>
              <a:ext uri="{FF2B5EF4-FFF2-40B4-BE49-F238E27FC236}">
                <a16:creationId xmlns:a16="http://schemas.microsoft.com/office/drawing/2014/main" id="{0C0A8B2E-915F-409A-BA94-E443C36D34BE}"/>
              </a:ext>
            </a:extLst>
          </p:cNvPr>
          <p:cNvSpPr/>
          <p:nvPr userDrawn="1"/>
        </p:nvSpPr>
        <p:spPr>
          <a:xfrm>
            <a:off x="3865933" y="3632929"/>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4C1AA1E6-D6E7-42A4-8C50-072B4C55B9E1}"/>
              </a:ext>
            </a:extLst>
          </p:cNvPr>
          <p:cNvSpPr/>
          <p:nvPr userDrawn="1"/>
        </p:nvSpPr>
        <p:spPr>
          <a:xfrm>
            <a:off x="5113226" y="3632929"/>
            <a:ext cx="540000" cy="5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4" name="Oval 13">
            <a:extLst>
              <a:ext uri="{FF2B5EF4-FFF2-40B4-BE49-F238E27FC236}">
                <a16:creationId xmlns:a16="http://schemas.microsoft.com/office/drawing/2014/main" id="{8BB7D554-0440-47A6-8AD3-7F26586CD5C6}"/>
              </a:ext>
            </a:extLst>
          </p:cNvPr>
          <p:cNvSpPr/>
          <p:nvPr userDrawn="1"/>
        </p:nvSpPr>
        <p:spPr>
          <a:xfrm>
            <a:off x="6414521" y="3632929"/>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5" name="Oval 14">
            <a:extLst>
              <a:ext uri="{FF2B5EF4-FFF2-40B4-BE49-F238E27FC236}">
                <a16:creationId xmlns:a16="http://schemas.microsoft.com/office/drawing/2014/main" id="{EC254EAD-256B-466D-A04C-6A74DC36AF37}"/>
              </a:ext>
            </a:extLst>
          </p:cNvPr>
          <p:cNvSpPr/>
          <p:nvPr userDrawn="1"/>
        </p:nvSpPr>
        <p:spPr>
          <a:xfrm>
            <a:off x="7643034" y="3632929"/>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6" name="Oval 15">
            <a:extLst>
              <a:ext uri="{FF2B5EF4-FFF2-40B4-BE49-F238E27FC236}">
                <a16:creationId xmlns:a16="http://schemas.microsoft.com/office/drawing/2014/main" id="{A5F54E02-A0C0-4611-A154-3CF8B2572A13}"/>
              </a:ext>
            </a:extLst>
          </p:cNvPr>
          <p:cNvSpPr/>
          <p:nvPr userDrawn="1"/>
        </p:nvSpPr>
        <p:spPr>
          <a:xfrm>
            <a:off x="8963109" y="3632929"/>
            <a:ext cx="540000" cy="540000"/>
          </a:xfrm>
          <a:prstGeom prst="ellipse">
            <a:avLst/>
          </a:prstGeom>
          <a:solidFill>
            <a:srgbClr val="00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cxnSp>
        <p:nvCxnSpPr>
          <p:cNvPr id="17" name="Straight Connector 16">
            <a:extLst>
              <a:ext uri="{FF2B5EF4-FFF2-40B4-BE49-F238E27FC236}">
                <a16:creationId xmlns:a16="http://schemas.microsoft.com/office/drawing/2014/main" id="{2616E9D3-85B2-42E5-AA58-88F3661E0CD1}"/>
              </a:ext>
            </a:extLst>
          </p:cNvPr>
          <p:cNvCxnSpPr/>
          <p:nvPr userDrawn="1"/>
        </p:nvCxnSpPr>
        <p:spPr>
          <a:xfrm>
            <a:off x="2803149" y="4200150"/>
            <a:ext cx="0" cy="43200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DF2878-77E7-4B90-982A-9957FD42A0C6}"/>
              </a:ext>
            </a:extLst>
          </p:cNvPr>
          <p:cNvCxnSpPr/>
          <p:nvPr userDrawn="1"/>
        </p:nvCxnSpPr>
        <p:spPr>
          <a:xfrm>
            <a:off x="4142981" y="3160517"/>
            <a:ext cx="0" cy="43200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5257F7-8E52-45B7-A37D-08901B5099C3}"/>
              </a:ext>
            </a:extLst>
          </p:cNvPr>
          <p:cNvCxnSpPr/>
          <p:nvPr userDrawn="1"/>
        </p:nvCxnSpPr>
        <p:spPr>
          <a:xfrm>
            <a:off x="5404016" y="4194435"/>
            <a:ext cx="0" cy="432000"/>
          </a:xfrm>
          <a:prstGeom prst="line">
            <a:avLst/>
          </a:prstGeom>
          <a:ln w="222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A74160-D174-464B-990F-3B1BEAC5E976}"/>
              </a:ext>
            </a:extLst>
          </p:cNvPr>
          <p:cNvCxnSpPr/>
          <p:nvPr userDrawn="1"/>
        </p:nvCxnSpPr>
        <p:spPr>
          <a:xfrm>
            <a:off x="6685395" y="3175757"/>
            <a:ext cx="0" cy="432000"/>
          </a:xfrm>
          <a:prstGeom prst="line">
            <a:avLst/>
          </a:prstGeom>
          <a:ln w="2222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E4CA0B-30B3-4F70-B93E-DD773792C90B}"/>
              </a:ext>
            </a:extLst>
          </p:cNvPr>
          <p:cNvCxnSpPr/>
          <p:nvPr userDrawn="1"/>
        </p:nvCxnSpPr>
        <p:spPr>
          <a:xfrm>
            <a:off x="7902739" y="4195789"/>
            <a:ext cx="0" cy="432000"/>
          </a:xfrm>
          <a:prstGeom prst="line">
            <a:avLst/>
          </a:prstGeom>
          <a:ln w="222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F1CDB6-910C-485C-BF8B-B1159AD62686}"/>
              </a:ext>
            </a:extLst>
          </p:cNvPr>
          <p:cNvCxnSpPr/>
          <p:nvPr userDrawn="1"/>
        </p:nvCxnSpPr>
        <p:spPr>
          <a:xfrm>
            <a:off x="9244677" y="3163057"/>
            <a:ext cx="0" cy="43200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C151BD7-89C8-4370-87C8-C2311DE50188}"/>
              </a:ext>
            </a:extLst>
          </p:cNvPr>
          <p:cNvCxnSpPr>
            <a:cxnSpLocks/>
          </p:cNvCxnSpPr>
          <p:nvPr userDrawn="1"/>
        </p:nvCxnSpPr>
        <p:spPr>
          <a:xfrm>
            <a:off x="9851366" y="3901556"/>
            <a:ext cx="235789" cy="0"/>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0403D3B-3833-4F42-BF94-1F4DAB778D06}"/>
              </a:ext>
            </a:extLst>
          </p:cNvPr>
          <p:cNvCxnSpPr>
            <a:cxnSpLocks/>
          </p:cNvCxnSpPr>
          <p:nvPr userDrawn="1"/>
        </p:nvCxnSpPr>
        <p:spPr>
          <a:xfrm flipH="1">
            <a:off x="1943667" y="3901556"/>
            <a:ext cx="273169" cy="0"/>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tx1"/>
                </a:solidFill>
              </a:defRPr>
            </a:lvl1pPr>
          </a:lstStyle>
          <a:p>
            <a:r>
              <a:rPr lang="en-US" err="1"/>
              <a:t>Titel</a:t>
            </a:r>
            <a:r>
              <a:rPr lang="en-US"/>
              <a:t> </a:t>
            </a:r>
            <a:r>
              <a:rPr lang="en-US" err="1"/>
              <a:t>einfügen</a:t>
            </a:r>
            <a:endParaRPr lang="en-GB"/>
          </a:p>
        </p:txBody>
      </p:sp>
      <p:sp>
        <p:nvSpPr>
          <p:cNvPr id="44" name="Text Placeholder 3"/>
          <p:cNvSpPr>
            <a:spLocks noGrp="1"/>
          </p:cNvSpPr>
          <p:nvPr>
            <p:ph type="body" sz="quarter" idx="18" hasCustomPrompt="1"/>
          </p:nvPr>
        </p:nvSpPr>
        <p:spPr>
          <a:xfrm>
            <a:off x="1524000" y="1326205"/>
            <a:ext cx="9144000" cy="265176"/>
          </a:xfrm>
        </p:spPr>
        <p:txBody>
          <a:bodyPr anchor="ctr">
            <a:noAutofit/>
          </a:bodyPr>
          <a:lstStyle>
            <a:lvl1pPr marL="0" indent="0" algn="ctr">
              <a:buNone/>
              <a:defRPr sz="1600" baseline="0">
                <a:solidFill>
                  <a:schemeClr val="tx1"/>
                </a:solidFill>
              </a:defRPr>
            </a:lvl1pPr>
          </a:lstStyle>
          <a:p>
            <a:pPr lvl="0"/>
            <a:r>
              <a:rPr lang="de-DE"/>
              <a:t>Untertitel einfügen</a:t>
            </a:r>
            <a:endParaRPr lang="en-GB"/>
          </a:p>
        </p:txBody>
      </p:sp>
      <p:sp>
        <p:nvSpPr>
          <p:cNvPr id="45" name="Picture Placeholder 6"/>
          <p:cNvSpPr>
            <a:spLocks noGrp="1"/>
          </p:cNvSpPr>
          <p:nvPr>
            <p:ph type="pic" sz="quarter" idx="19" hasCustomPrompt="1"/>
          </p:nvPr>
        </p:nvSpPr>
        <p:spPr>
          <a:xfrm>
            <a:off x="2623230" y="3702235"/>
            <a:ext cx="365760" cy="365760"/>
          </a:xfrm>
        </p:spPr>
        <p:txBody>
          <a:bodyPr>
            <a:noAutofit/>
          </a:bodyPr>
          <a:lstStyle>
            <a:lvl1pPr marL="0" indent="0">
              <a:buNone/>
              <a:defRPr sz="2800"/>
            </a:lvl1pPr>
          </a:lstStyle>
          <a:p>
            <a:r>
              <a:rPr lang="de-DE"/>
              <a:t> </a:t>
            </a:r>
            <a:endParaRPr lang="en-GB" dirty="0"/>
          </a:p>
        </p:txBody>
      </p:sp>
      <p:sp>
        <p:nvSpPr>
          <p:cNvPr id="46" name="Picture Placeholder 6"/>
          <p:cNvSpPr>
            <a:spLocks noGrp="1"/>
          </p:cNvSpPr>
          <p:nvPr>
            <p:ph type="pic" sz="quarter" idx="20" hasCustomPrompt="1"/>
          </p:nvPr>
        </p:nvSpPr>
        <p:spPr>
          <a:xfrm>
            <a:off x="3970040" y="3702235"/>
            <a:ext cx="365760" cy="365760"/>
          </a:xfrm>
        </p:spPr>
        <p:txBody>
          <a:bodyPr>
            <a:noAutofit/>
          </a:bodyPr>
          <a:lstStyle>
            <a:lvl1pPr marL="0" indent="0">
              <a:buNone/>
              <a:defRPr sz="2800"/>
            </a:lvl1pPr>
          </a:lstStyle>
          <a:p>
            <a:r>
              <a:rPr lang="de-DE"/>
              <a:t> </a:t>
            </a:r>
            <a:endParaRPr lang="en-GB" dirty="0"/>
          </a:p>
        </p:txBody>
      </p:sp>
      <p:sp>
        <p:nvSpPr>
          <p:cNvPr id="47" name="Picture Placeholder 6"/>
          <p:cNvSpPr>
            <a:spLocks noGrp="1"/>
          </p:cNvSpPr>
          <p:nvPr>
            <p:ph type="pic" sz="quarter" idx="21" hasCustomPrompt="1"/>
          </p:nvPr>
        </p:nvSpPr>
        <p:spPr>
          <a:xfrm>
            <a:off x="5200346" y="3702235"/>
            <a:ext cx="365760" cy="365760"/>
          </a:xfrm>
        </p:spPr>
        <p:txBody>
          <a:bodyPr>
            <a:noAutofit/>
          </a:bodyPr>
          <a:lstStyle>
            <a:lvl1pPr marL="0" indent="0">
              <a:buNone/>
              <a:defRPr sz="2800"/>
            </a:lvl1pPr>
          </a:lstStyle>
          <a:p>
            <a:r>
              <a:rPr lang="de-DE"/>
              <a:t> </a:t>
            </a:r>
            <a:endParaRPr lang="en-GB" dirty="0"/>
          </a:p>
        </p:txBody>
      </p:sp>
      <p:sp>
        <p:nvSpPr>
          <p:cNvPr id="48" name="Picture Placeholder 6"/>
          <p:cNvSpPr>
            <a:spLocks noGrp="1"/>
          </p:cNvSpPr>
          <p:nvPr>
            <p:ph type="pic" sz="quarter" idx="22" hasCustomPrompt="1"/>
          </p:nvPr>
        </p:nvSpPr>
        <p:spPr>
          <a:xfrm>
            <a:off x="7709476" y="3702235"/>
            <a:ext cx="365760" cy="365760"/>
          </a:xfrm>
        </p:spPr>
        <p:txBody>
          <a:bodyPr>
            <a:noAutofit/>
          </a:bodyPr>
          <a:lstStyle>
            <a:lvl1pPr marL="0" indent="0">
              <a:buNone/>
              <a:defRPr sz="2800"/>
            </a:lvl1pPr>
          </a:lstStyle>
          <a:p>
            <a:r>
              <a:rPr lang="de-DE"/>
              <a:t> </a:t>
            </a:r>
            <a:endParaRPr lang="en-GB" dirty="0"/>
          </a:p>
        </p:txBody>
      </p:sp>
      <p:sp>
        <p:nvSpPr>
          <p:cNvPr id="49" name="Picture Placeholder 6"/>
          <p:cNvSpPr>
            <a:spLocks noGrp="1"/>
          </p:cNvSpPr>
          <p:nvPr>
            <p:ph type="pic" sz="quarter" idx="23" hasCustomPrompt="1"/>
          </p:nvPr>
        </p:nvSpPr>
        <p:spPr>
          <a:xfrm>
            <a:off x="9046506" y="3702235"/>
            <a:ext cx="365760" cy="365760"/>
          </a:xfrm>
        </p:spPr>
        <p:txBody>
          <a:bodyPr>
            <a:noAutofit/>
          </a:bodyPr>
          <a:lstStyle>
            <a:lvl1pPr marL="0" indent="0">
              <a:buNone/>
              <a:defRPr sz="2800"/>
            </a:lvl1pPr>
          </a:lstStyle>
          <a:p>
            <a:r>
              <a:rPr lang="de-DE"/>
              <a:t> </a:t>
            </a:r>
            <a:endParaRPr lang="en-GB" dirty="0"/>
          </a:p>
        </p:txBody>
      </p:sp>
      <p:sp>
        <p:nvSpPr>
          <p:cNvPr id="50" name="Picture Placeholder 6"/>
          <p:cNvSpPr>
            <a:spLocks noGrp="1"/>
          </p:cNvSpPr>
          <p:nvPr>
            <p:ph type="pic" sz="quarter" idx="24" hasCustomPrompt="1"/>
          </p:nvPr>
        </p:nvSpPr>
        <p:spPr>
          <a:xfrm>
            <a:off x="6494502" y="3702235"/>
            <a:ext cx="365760" cy="365760"/>
          </a:xfrm>
        </p:spPr>
        <p:txBody>
          <a:bodyPr>
            <a:noAutofit/>
          </a:bodyPr>
          <a:lstStyle>
            <a:lvl1pPr marL="0" indent="0">
              <a:buNone/>
              <a:defRPr sz="2800"/>
            </a:lvl1pPr>
          </a:lstStyle>
          <a:p>
            <a:r>
              <a:rPr lang="de-DE"/>
              <a:t> </a:t>
            </a:r>
            <a:endParaRPr lang="en-GB" dirty="0"/>
          </a:p>
        </p:txBody>
      </p:sp>
      <p:sp>
        <p:nvSpPr>
          <p:cNvPr id="3" name="Text Placeholder 2"/>
          <p:cNvSpPr>
            <a:spLocks noGrp="1"/>
          </p:cNvSpPr>
          <p:nvPr>
            <p:ph type="body" sz="quarter" idx="25" hasCustomPrompt="1"/>
          </p:nvPr>
        </p:nvSpPr>
        <p:spPr>
          <a:xfrm>
            <a:off x="3881764" y="1895236"/>
            <a:ext cx="603504" cy="338328"/>
          </a:xfrm>
        </p:spPr>
        <p:txBody>
          <a:bodyPr>
            <a:normAutofit/>
          </a:bodyPr>
          <a:lstStyle>
            <a:lvl1pPr marL="0" indent="0" algn="r">
              <a:buNone/>
              <a:defRPr sz="1600" b="1"/>
            </a:lvl1pPr>
          </a:lstStyle>
          <a:p>
            <a:pPr lvl="0"/>
            <a:r>
              <a:rPr lang="de-DE"/>
              <a:t>Jahr</a:t>
            </a:r>
            <a:endParaRPr lang="en-GB"/>
          </a:p>
        </p:txBody>
      </p:sp>
      <p:sp>
        <p:nvSpPr>
          <p:cNvPr id="51" name="Text Placeholder 2"/>
          <p:cNvSpPr>
            <a:spLocks noGrp="1"/>
          </p:cNvSpPr>
          <p:nvPr>
            <p:ph type="body" sz="quarter" idx="26" hasCustomPrompt="1"/>
          </p:nvPr>
        </p:nvSpPr>
        <p:spPr>
          <a:xfrm>
            <a:off x="3162233" y="2242331"/>
            <a:ext cx="2020824" cy="734733"/>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p>
        </p:txBody>
      </p:sp>
      <p:sp>
        <p:nvSpPr>
          <p:cNvPr id="52" name="Text Placeholder 2"/>
          <p:cNvSpPr>
            <a:spLocks noGrp="1"/>
          </p:cNvSpPr>
          <p:nvPr>
            <p:ph type="body" sz="quarter" idx="27" hasCustomPrompt="1"/>
          </p:nvPr>
        </p:nvSpPr>
        <p:spPr>
          <a:xfrm>
            <a:off x="8961052" y="1882881"/>
            <a:ext cx="603504" cy="338328"/>
          </a:xfrm>
        </p:spPr>
        <p:txBody>
          <a:bodyPr>
            <a:normAutofit/>
          </a:bodyPr>
          <a:lstStyle>
            <a:lvl1pPr marL="0" indent="0" algn="r">
              <a:buNone/>
              <a:defRPr sz="1600" b="1"/>
            </a:lvl1pPr>
          </a:lstStyle>
          <a:p>
            <a:pPr lvl="0"/>
            <a:r>
              <a:rPr lang="de-DE"/>
              <a:t>Jahr</a:t>
            </a:r>
            <a:endParaRPr lang="en-GB"/>
          </a:p>
        </p:txBody>
      </p:sp>
      <p:sp>
        <p:nvSpPr>
          <p:cNvPr id="53" name="Text Placeholder 2"/>
          <p:cNvSpPr>
            <a:spLocks noGrp="1"/>
          </p:cNvSpPr>
          <p:nvPr>
            <p:ph type="body" sz="quarter" idx="28" hasCustomPrompt="1"/>
          </p:nvPr>
        </p:nvSpPr>
        <p:spPr>
          <a:xfrm>
            <a:off x="6421408" y="1898374"/>
            <a:ext cx="603504" cy="338328"/>
          </a:xfrm>
        </p:spPr>
        <p:txBody>
          <a:bodyPr>
            <a:normAutofit/>
          </a:bodyPr>
          <a:lstStyle>
            <a:lvl1pPr marL="0" indent="0" algn="r">
              <a:buNone/>
              <a:defRPr sz="1600" b="1"/>
            </a:lvl1pPr>
          </a:lstStyle>
          <a:p>
            <a:pPr lvl="0"/>
            <a:r>
              <a:rPr lang="de-DE"/>
              <a:t>Jahr</a:t>
            </a:r>
            <a:endParaRPr lang="en-GB"/>
          </a:p>
        </p:txBody>
      </p:sp>
      <p:sp>
        <p:nvSpPr>
          <p:cNvPr id="54" name="Text Placeholder 2"/>
          <p:cNvSpPr>
            <a:spLocks noGrp="1"/>
          </p:cNvSpPr>
          <p:nvPr>
            <p:ph type="body" sz="quarter" idx="29" hasCustomPrompt="1"/>
          </p:nvPr>
        </p:nvSpPr>
        <p:spPr>
          <a:xfrm>
            <a:off x="7579530" y="4693724"/>
            <a:ext cx="603504" cy="338328"/>
          </a:xfrm>
        </p:spPr>
        <p:txBody>
          <a:bodyPr>
            <a:normAutofit/>
          </a:bodyPr>
          <a:lstStyle>
            <a:lvl1pPr marL="0" indent="0" algn="r">
              <a:buNone/>
              <a:defRPr sz="1600" b="1"/>
            </a:lvl1pPr>
          </a:lstStyle>
          <a:p>
            <a:pPr lvl="0"/>
            <a:r>
              <a:rPr lang="de-DE"/>
              <a:t>Jahr</a:t>
            </a:r>
            <a:endParaRPr lang="en-GB"/>
          </a:p>
        </p:txBody>
      </p:sp>
      <p:sp>
        <p:nvSpPr>
          <p:cNvPr id="55" name="Text Placeholder 2"/>
          <p:cNvSpPr>
            <a:spLocks noGrp="1"/>
          </p:cNvSpPr>
          <p:nvPr>
            <p:ph type="body" sz="quarter" idx="30" hasCustomPrompt="1"/>
          </p:nvPr>
        </p:nvSpPr>
        <p:spPr>
          <a:xfrm>
            <a:off x="5101235" y="4693724"/>
            <a:ext cx="603504" cy="338328"/>
          </a:xfrm>
        </p:spPr>
        <p:txBody>
          <a:bodyPr>
            <a:normAutofit/>
          </a:bodyPr>
          <a:lstStyle>
            <a:lvl1pPr marL="0" indent="0" algn="r">
              <a:buNone/>
              <a:defRPr sz="1600" b="1"/>
            </a:lvl1pPr>
          </a:lstStyle>
          <a:p>
            <a:pPr lvl="0"/>
            <a:r>
              <a:rPr lang="de-DE"/>
              <a:t>Jahr</a:t>
            </a:r>
            <a:endParaRPr lang="en-GB"/>
          </a:p>
        </p:txBody>
      </p:sp>
      <p:sp>
        <p:nvSpPr>
          <p:cNvPr id="56" name="Text Placeholder 2"/>
          <p:cNvSpPr>
            <a:spLocks noGrp="1"/>
          </p:cNvSpPr>
          <p:nvPr>
            <p:ph type="body" sz="quarter" idx="31" hasCustomPrompt="1"/>
          </p:nvPr>
        </p:nvSpPr>
        <p:spPr>
          <a:xfrm>
            <a:off x="2512525" y="4693724"/>
            <a:ext cx="603504" cy="338328"/>
          </a:xfrm>
        </p:spPr>
        <p:txBody>
          <a:bodyPr>
            <a:normAutofit/>
          </a:bodyPr>
          <a:lstStyle>
            <a:lvl1pPr marL="0" indent="0" algn="r">
              <a:buNone/>
              <a:defRPr sz="1600" b="1"/>
            </a:lvl1pPr>
          </a:lstStyle>
          <a:p>
            <a:pPr lvl="0"/>
            <a:r>
              <a:rPr lang="de-DE"/>
              <a:t>Jahr</a:t>
            </a:r>
            <a:endParaRPr lang="en-GB"/>
          </a:p>
        </p:txBody>
      </p:sp>
      <p:sp>
        <p:nvSpPr>
          <p:cNvPr id="57" name="Text Placeholder 2"/>
          <p:cNvSpPr>
            <a:spLocks noGrp="1"/>
          </p:cNvSpPr>
          <p:nvPr>
            <p:ph type="body" sz="quarter" idx="32" hasCustomPrompt="1"/>
          </p:nvPr>
        </p:nvSpPr>
        <p:spPr>
          <a:xfrm>
            <a:off x="5701877" y="2241677"/>
            <a:ext cx="2020824" cy="745930"/>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endParaRPr lang="en-GB"/>
          </a:p>
        </p:txBody>
      </p:sp>
      <p:sp>
        <p:nvSpPr>
          <p:cNvPr id="58" name="Text Placeholder 2"/>
          <p:cNvSpPr>
            <a:spLocks noGrp="1"/>
          </p:cNvSpPr>
          <p:nvPr>
            <p:ph type="body" sz="quarter" idx="33" hasCustomPrompt="1"/>
          </p:nvPr>
        </p:nvSpPr>
        <p:spPr>
          <a:xfrm>
            <a:off x="8241521" y="2226184"/>
            <a:ext cx="2020824" cy="771807"/>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endParaRPr lang="en-GB"/>
          </a:p>
        </p:txBody>
      </p:sp>
      <p:sp>
        <p:nvSpPr>
          <p:cNvPr id="59" name="Text Placeholder 2"/>
          <p:cNvSpPr>
            <a:spLocks noGrp="1"/>
          </p:cNvSpPr>
          <p:nvPr>
            <p:ph type="body" sz="quarter" idx="34" hasCustomPrompt="1"/>
          </p:nvPr>
        </p:nvSpPr>
        <p:spPr>
          <a:xfrm>
            <a:off x="1794536" y="5040593"/>
            <a:ext cx="2020824" cy="738883"/>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endParaRPr lang="en-GB"/>
          </a:p>
        </p:txBody>
      </p:sp>
      <p:sp>
        <p:nvSpPr>
          <p:cNvPr id="60" name="Text Placeholder 2"/>
          <p:cNvSpPr>
            <a:spLocks noGrp="1"/>
          </p:cNvSpPr>
          <p:nvPr>
            <p:ph type="body" sz="quarter" idx="35" hasCustomPrompt="1"/>
          </p:nvPr>
        </p:nvSpPr>
        <p:spPr>
          <a:xfrm>
            <a:off x="4381704" y="5040593"/>
            <a:ext cx="2020824" cy="738882"/>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endParaRPr lang="en-GB"/>
          </a:p>
        </p:txBody>
      </p:sp>
      <p:sp>
        <p:nvSpPr>
          <p:cNvPr id="61" name="Text Placeholder 2"/>
          <p:cNvSpPr>
            <a:spLocks noGrp="1"/>
          </p:cNvSpPr>
          <p:nvPr>
            <p:ph type="body" sz="quarter" idx="36" hasCustomPrompt="1"/>
          </p:nvPr>
        </p:nvSpPr>
        <p:spPr>
          <a:xfrm>
            <a:off x="6859999" y="5040593"/>
            <a:ext cx="2020824" cy="738881"/>
          </a:xfrm>
        </p:spPr>
        <p:txBody>
          <a:bodyPr>
            <a:normAutofit/>
          </a:bodyPr>
          <a:lstStyle>
            <a:lvl1pPr marL="0" indent="0" algn="ctr">
              <a:buNone/>
              <a:defRPr sz="1400" b="0">
                <a:solidFill>
                  <a:schemeClr val="tx2"/>
                </a:solidFill>
                <a:latin typeface="Calibri Light" panose="020F0302020204030204" pitchFamily="34" charset="0"/>
                <a:cs typeface="Calibri Light" panose="020F0302020204030204" pitchFamily="34" charset="0"/>
              </a:defRPr>
            </a:lvl1pPr>
          </a:lstStyle>
          <a:p>
            <a:pPr lvl="0"/>
            <a:r>
              <a:rPr lang="de-DE"/>
              <a:t>Text einfügen</a:t>
            </a:r>
            <a:endParaRPr lang="en-GB"/>
          </a:p>
        </p:txBody>
      </p:sp>
    </p:spTree>
    <p:extLst>
      <p:ext uri="{BB962C8B-B14F-4D97-AF65-F5344CB8AC3E}">
        <p14:creationId xmlns:p14="http://schemas.microsoft.com/office/powerpoint/2010/main" val="2847168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ozess 1">
    <p:spTree>
      <p:nvGrpSpPr>
        <p:cNvPr id="1" name=""/>
        <p:cNvGrpSpPr/>
        <p:nvPr/>
      </p:nvGrpSpPr>
      <p:grpSpPr>
        <a:xfrm>
          <a:off x="0" y="0"/>
          <a:ext cx="0" cy="0"/>
          <a:chOff x="0" y="0"/>
          <a:chExt cx="0" cy="0"/>
        </a:xfrm>
      </p:grpSpPr>
      <p:pic>
        <p:nvPicPr>
          <p:cNvPr id="10"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3ED828D3-0FE7-41A3-B1A0-728346F9E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D2B6D9E7-C32B-4C20-900F-5B02927C07A3}"/>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7F8BA1-A9E7-457D-9411-E2ED782E106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43"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tx1"/>
                </a:solidFill>
              </a:defRPr>
            </a:lvl1pPr>
          </a:lstStyle>
          <a:p>
            <a:r>
              <a:rPr lang="en-US" err="1"/>
              <a:t>Titel</a:t>
            </a:r>
            <a:r>
              <a:rPr lang="en-US"/>
              <a:t> </a:t>
            </a:r>
            <a:r>
              <a:rPr lang="en-US" err="1"/>
              <a:t>einfügen</a:t>
            </a:r>
            <a:endParaRPr lang="en-GB"/>
          </a:p>
        </p:txBody>
      </p:sp>
      <p:sp>
        <p:nvSpPr>
          <p:cNvPr id="44" name="Text Placeholder 3"/>
          <p:cNvSpPr>
            <a:spLocks noGrp="1"/>
          </p:cNvSpPr>
          <p:nvPr>
            <p:ph type="body" sz="quarter" idx="18" hasCustomPrompt="1"/>
          </p:nvPr>
        </p:nvSpPr>
        <p:spPr>
          <a:xfrm>
            <a:off x="1524000" y="1326205"/>
            <a:ext cx="9144000" cy="265176"/>
          </a:xfrm>
        </p:spPr>
        <p:txBody>
          <a:bodyPr anchor="ctr">
            <a:noAutofit/>
          </a:bodyPr>
          <a:lstStyle>
            <a:lvl1pPr marL="0" indent="0" algn="ctr">
              <a:buNone/>
              <a:defRPr sz="1600" baseline="0">
                <a:solidFill>
                  <a:schemeClr val="tx1"/>
                </a:solidFill>
              </a:defRPr>
            </a:lvl1pPr>
          </a:lstStyle>
          <a:p>
            <a:pPr lvl="0"/>
            <a:r>
              <a:rPr lang="de-DE"/>
              <a:t>Untertitel einfügen</a:t>
            </a:r>
            <a:endParaRPr lang="en-GB"/>
          </a:p>
        </p:txBody>
      </p:sp>
    </p:spTree>
    <p:extLst>
      <p:ext uri="{BB962C8B-B14F-4D97-AF65-F5344CB8AC3E}">
        <p14:creationId xmlns:p14="http://schemas.microsoft.com/office/powerpoint/2010/main" val="1726286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zess 2">
    <p:spTree>
      <p:nvGrpSpPr>
        <p:cNvPr id="1" name=""/>
        <p:cNvGrpSpPr/>
        <p:nvPr/>
      </p:nvGrpSpPr>
      <p:grpSpPr>
        <a:xfrm>
          <a:off x="0" y="0"/>
          <a:ext cx="0" cy="0"/>
          <a:chOff x="0" y="0"/>
          <a:chExt cx="0" cy="0"/>
        </a:xfrm>
      </p:grpSpPr>
      <p:pic>
        <p:nvPicPr>
          <p:cNvPr id="10"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3ED828D3-0FE7-41A3-B1A0-728346F9E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D2B6D9E7-C32B-4C20-900F-5B02927C07A3}"/>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7F8BA1-A9E7-457D-9411-E2ED782E106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59"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tx1"/>
                </a:solidFill>
              </a:defRPr>
            </a:lvl1pPr>
          </a:lstStyle>
          <a:p>
            <a:r>
              <a:rPr lang="en-US" err="1"/>
              <a:t>Titel</a:t>
            </a:r>
            <a:r>
              <a:rPr lang="en-US"/>
              <a:t> </a:t>
            </a:r>
            <a:r>
              <a:rPr lang="en-US" err="1"/>
              <a:t>einfügen</a:t>
            </a:r>
            <a:endParaRPr lang="en-GB"/>
          </a:p>
        </p:txBody>
      </p:sp>
      <p:sp>
        <p:nvSpPr>
          <p:cNvPr id="60" name="Text Placeholder 3"/>
          <p:cNvSpPr>
            <a:spLocks noGrp="1"/>
          </p:cNvSpPr>
          <p:nvPr>
            <p:ph type="body" sz="quarter" idx="18" hasCustomPrompt="1"/>
          </p:nvPr>
        </p:nvSpPr>
        <p:spPr>
          <a:xfrm>
            <a:off x="1524000" y="1326205"/>
            <a:ext cx="9144000" cy="265176"/>
          </a:xfrm>
        </p:spPr>
        <p:txBody>
          <a:bodyPr anchor="ctr">
            <a:noAutofit/>
          </a:bodyPr>
          <a:lstStyle>
            <a:lvl1pPr marL="0" indent="0" algn="ctr">
              <a:buNone/>
              <a:defRPr sz="1600" baseline="0">
                <a:solidFill>
                  <a:schemeClr val="tx1"/>
                </a:solidFill>
              </a:defRPr>
            </a:lvl1pPr>
          </a:lstStyle>
          <a:p>
            <a:pPr lvl="0"/>
            <a:r>
              <a:rPr lang="de-DE"/>
              <a:t>Untertitel einfügen</a:t>
            </a:r>
            <a:endParaRPr lang="en-GB"/>
          </a:p>
        </p:txBody>
      </p:sp>
      <p:sp>
        <p:nvSpPr>
          <p:cNvPr id="67" name="Text Placeholder 2"/>
          <p:cNvSpPr>
            <a:spLocks noGrp="1"/>
          </p:cNvSpPr>
          <p:nvPr>
            <p:ph type="body" sz="quarter" idx="25" hasCustomPrompt="1"/>
          </p:nvPr>
        </p:nvSpPr>
        <p:spPr>
          <a:xfrm>
            <a:off x="924566" y="1919157"/>
            <a:ext cx="603504" cy="338328"/>
          </a:xfrm>
        </p:spPr>
        <p:txBody>
          <a:bodyPr>
            <a:normAutofit/>
          </a:bodyPr>
          <a:lstStyle>
            <a:lvl1pPr marL="0" indent="0" algn="r">
              <a:buNone/>
              <a:defRPr sz="1600" b="1"/>
            </a:lvl1pPr>
          </a:lstStyle>
          <a:p>
            <a:pPr lvl="0"/>
            <a:r>
              <a:rPr lang="de-DE"/>
              <a:t>Jahr</a:t>
            </a:r>
            <a:endParaRPr lang="en-GB"/>
          </a:p>
        </p:txBody>
      </p:sp>
      <p:sp>
        <p:nvSpPr>
          <p:cNvPr id="69" name="Text Placeholder 2"/>
          <p:cNvSpPr>
            <a:spLocks noGrp="1"/>
          </p:cNvSpPr>
          <p:nvPr>
            <p:ph type="body" sz="quarter" idx="27" hasCustomPrompt="1"/>
          </p:nvPr>
        </p:nvSpPr>
        <p:spPr>
          <a:xfrm>
            <a:off x="8524268" y="1906802"/>
            <a:ext cx="603504" cy="338328"/>
          </a:xfrm>
        </p:spPr>
        <p:txBody>
          <a:bodyPr>
            <a:normAutofit/>
          </a:bodyPr>
          <a:lstStyle>
            <a:lvl1pPr marL="0" indent="0" algn="r">
              <a:buNone/>
              <a:defRPr sz="1600" b="1"/>
            </a:lvl1pPr>
          </a:lstStyle>
          <a:p>
            <a:pPr lvl="0"/>
            <a:r>
              <a:rPr lang="de-DE"/>
              <a:t>Jahr</a:t>
            </a:r>
            <a:endParaRPr lang="en-GB"/>
          </a:p>
        </p:txBody>
      </p:sp>
      <p:sp>
        <p:nvSpPr>
          <p:cNvPr id="71" name="Text Placeholder 2"/>
          <p:cNvSpPr>
            <a:spLocks noGrp="1"/>
          </p:cNvSpPr>
          <p:nvPr>
            <p:ph type="body" sz="quarter" idx="29" hasCustomPrompt="1"/>
          </p:nvPr>
        </p:nvSpPr>
        <p:spPr>
          <a:xfrm>
            <a:off x="4999009" y="1922295"/>
            <a:ext cx="603504" cy="338328"/>
          </a:xfrm>
        </p:spPr>
        <p:txBody>
          <a:bodyPr>
            <a:normAutofit/>
          </a:bodyPr>
          <a:lstStyle>
            <a:lvl1pPr marL="0" indent="0" algn="r">
              <a:buNone/>
              <a:defRPr sz="1600" b="1"/>
            </a:lvl1pPr>
          </a:lstStyle>
          <a:p>
            <a:pPr lvl="0"/>
            <a:r>
              <a:rPr lang="de-DE"/>
              <a:t>Jahr</a:t>
            </a:r>
            <a:endParaRPr lang="en-GB"/>
          </a:p>
        </p:txBody>
      </p:sp>
      <p:sp>
        <p:nvSpPr>
          <p:cNvPr id="78" name="Text Placeholder 2"/>
          <p:cNvSpPr>
            <a:spLocks noGrp="1"/>
          </p:cNvSpPr>
          <p:nvPr>
            <p:ph type="body" sz="quarter" idx="34" hasCustomPrompt="1"/>
          </p:nvPr>
        </p:nvSpPr>
        <p:spPr>
          <a:xfrm>
            <a:off x="10589541" y="4938171"/>
            <a:ext cx="603504" cy="338328"/>
          </a:xfrm>
        </p:spPr>
        <p:txBody>
          <a:bodyPr>
            <a:normAutofit/>
          </a:bodyPr>
          <a:lstStyle>
            <a:lvl1pPr marL="0" indent="0" algn="r">
              <a:buNone/>
              <a:defRPr sz="1600" b="1"/>
            </a:lvl1pPr>
          </a:lstStyle>
          <a:p>
            <a:pPr lvl="0"/>
            <a:r>
              <a:rPr lang="de-DE"/>
              <a:t>Jahr</a:t>
            </a:r>
            <a:endParaRPr lang="en-GB"/>
          </a:p>
        </p:txBody>
      </p:sp>
      <p:sp>
        <p:nvSpPr>
          <p:cNvPr id="79" name="Text Placeholder 2"/>
          <p:cNvSpPr>
            <a:spLocks noGrp="1"/>
          </p:cNvSpPr>
          <p:nvPr>
            <p:ph type="body" sz="quarter" idx="35" hasCustomPrompt="1"/>
          </p:nvPr>
        </p:nvSpPr>
        <p:spPr>
          <a:xfrm>
            <a:off x="6734437" y="4938171"/>
            <a:ext cx="603504" cy="338328"/>
          </a:xfrm>
        </p:spPr>
        <p:txBody>
          <a:bodyPr>
            <a:normAutofit/>
          </a:bodyPr>
          <a:lstStyle>
            <a:lvl1pPr marL="0" indent="0" algn="r">
              <a:buNone/>
              <a:defRPr sz="1600" b="1"/>
            </a:lvl1pPr>
          </a:lstStyle>
          <a:p>
            <a:pPr lvl="0"/>
            <a:r>
              <a:rPr lang="de-DE"/>
              <a:t>Jahr</a:t>
            </a:r>
            <a:endParaRPr lang="en-GB"/>
          </a:p>
        </p:txBody>
      </p:sp>
      <p:sp>
        <p:nvSpPr>
          <p:cNvPr id="80" name="Text Placeholder 2"/>
          <p:cNvSpPr>
            <a:spLocks noGrp="1"/>
          </p:cNvSpPr>
          <p:nvPr>
            <p:ph type="body" sz="quarter" idx="36" hasCustomPrompt="1"/>
          </p:nvPr>
        </p:nvSpPr>
        <p:spPr>
          <a:xfrm>
            <a:off x="3166285" y="4938171"/>
            <a:ext cx="603504" cy="338328"/>
          </a:xfrm>
        </p:spPr>
        <p:txBody>
          <a:bodyPr>
            <a:normAutofit/>
          </a:bodyPr>
          <a:lstStyle>
            <a:lvl1pPr marL="0" indent="0" algn="r">
              <a:buNone/>
              <a:defRPr sz="1600" b="1"/>
            </a:lvl1pPr>
          </a:lstStyle>
          <a:p>
            <a:pPr lvl="0"/>
            <a:r>
              <a:rPr lang="de-DE"/>
              <a:t>Jahr</a:t>
            </a:r>
            <a:endParaRPr lang="en-GB"/>
          </a:p>
        </p:txBody>
      </p:sp>
    </p:spTree>
    <p:extLst>
      <p:ext uri="{BB962C8B-B14F-4D97-AF65-F5344CB8AC3E}">
        <p14:creationId xmlns:p14="http://schemas.microsoft.com/office/powerpoint/2010/main" val="3018980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fik 1">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2">
            <a:extLst>
              <a:ext uri="{FF2B5EF4-FFF2-40B4-BE49-F238E27FC236}">
                <a16:creationId xmlns:a16="http://schemas.microsoft.com/office/drawing/2014/main" id="{EDBDB3C4-B803-41E3-B8EA-3D62FD49E9A8}"/>
              </a:ext>
            </a:extLst>
          </p:cNvPr>
          <p:cNvSpPr txBox="1">
            <a:spLocks noChangeArrowheads="1"/>
          </p:cNvSpPr>
          <p:nvPr/>
        </p:nvSpPr>
        <p:spPr bwMode="auto">
          <a:xfrm>
            <a:off x="3934253" y="1351736"/>
            <a:ext cx="24911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
        <p:nvSpPr>
          <p:cNvPr id="86" name="3">
            <a:extLst>
              <a:ext uri="{FF2B5EF4-FFF2-40B4-BE49-F238E27FC236}">
                <a16:creationId xmlns:a16="http://schemas.microsoft.com/office/drawing/2014/main" id="{CAAF209A-9EAD-4EC8-AEB6-09564BD1E77A}"/>
              </a:ext>
            </a:extLst>
          </p:cNvPr>
          <p:cNvSpPr txBox="1">
            <a:spLocks noChangeArrowheads="1"/>
          </p:cNvSpPr>
          <p:nvPr/>
        </p:nvSpPr>
        <p:spPr bwMode="auto">
          <a:xfrm>
            <a:off x="4513526" y="1351736"/>
            <a:ext cx="24911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
        <p:nvSpPr>
          <p:cNvPr id="91" name="8">
            <a:extLst>
              <a:ext uri="{FF2B5EF4-FFF2-40B4-BE49-F238E27FC236}">
                <a16:creationId xmlns:a16="http://schemas.microsoft.com/office/drawing/2014/main" id="{45D16739-2AE1-4F01-A512-872C062E376A}"/>
              </a:ext>
            </a:extLst>
          </p:cNvPr>
          <p:cNvSpPr txBox="1">
            <a:spLocks noChangeArrowheads="1"/>
          </p:cNvSpPr>
          <p:nvPr/>
        </p:nvSpPr>
        <p:spPr bwMode="auto">
          <a:xfrm>
            <a:off x="7409889" y="1351736"/>
            <a:ext cx="2491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
        <p:nvSpPr>
          <p:cNvPr id="93" name="10">
            <a:extLst>
              <a:ext uri="{FF2B5EF4-FFF2-40B4-BE49-F238E27FC236}">
                <a16:creationId xmlns:a16="http://schemas.microsoft.com/office/drawing/2014/main" id="{770868DE-8883-4AA1-8402-ECB1C77F8248}"/>
              </a:ext>
            </a:extLst>
          </p:cNvPr>
          <p:cNvSpPr txBox="1">
            <a:spLocks noChangeArrowheads="1"/>
          </p:cNvSpPr>
          <p:nvPr/>
        </p:nvSpPr>
        <p:spPr bwMode="auto">
          <a:xfrm>
            <a:off x="8568434" y="1351736"/>
            <a:ext cx="2491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11" name="Chart 10">
            <a:extLst>
              <a:ext uri="{FF2B5EF4-FFF2-40B4-BE49-F238E27FC236}">
                <a16:creationId xmlns:a16="http://schemas.microsoft.com/office/drawing/2014/main" id="{33A87503-10C0-4CB0-AE6A-5E50ED4D88D6}"/>
              </a:ext>
            </a:extLst>
          </p:cNvPr>
          <p:cNvGraphicFramePr>
            <a:graphicFrameLocks noGrp="1"/>
          </p:cNvGraphicFramePr>
          <p:nvPr userDrawn="1">
            <p:extLst>
              <p:ext uri="{D42A27DB-BD31-4B8C-83A1-F6EECF244321}">
                <p14:modId xmlns:p14="http://schemas.microsoft.com/office/powerpoint/2010/main" val="3966158955"/>
              </p:ext>
            </p:extLst>
          </p:nvPr>
        </p:nvGraphicFramePr>
        <p:xfrm>
          <a:off x="4733733" y="2032884"/>
          <a:ext cx="2771775" cy="2771775"/>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a:extLst>
              <a:ext uri="{FF2B5EF4-FFF2-40B4-BE49-F238E27FC236}">
                <a16:creationId xmlns:a16="http://schemas.microsoft.com/office/drawing/2014/main" id="{66C33637-5EB7-4A43-9CE2-C931DB7C7516}"/>
              </a:ext>
            </a:extLst>
          </p:cNvPr>
          <p:cNvSpPr/>
          <p:nvPr userDrawn="1"/>
        </p:nvSpPr>
        <p:spPr>
          <a:xfrm>
            <a:off x="5531724" y="2828059"/>
            <a:ext cx="1217066" cy="12170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4" name="Oval 13">
            <a:extLst>
              <a:ext uri="{FF2B5EF4-FFF2-40B4-BE49-F238E27FC236}">
                <a16:creationId xmlns:a16="http://schemas.microsoft.com/office/drawing/2014/main" id="{0A0A7D10-45D7-4419-9F84-7C4ECF984815}"/>
              </a:ext>
            </a:extLst>
          </p:cNvPr>
          <p:cNvSpPr/>
          <p:nvPr userDrawn="1"/>
        </p:nvSpPr>
        <p:spPr>
          <a:xfrm>
            <a:off x="4348468" y="2305320"/>
            <a:ext cx="469233" cy="469233"/>
          </a:xfrm>
          <a:prstGeom prst="ellipse">
            <a:avLst/>
          </a:prstGeom>
          <a:solidFill>
            <a:srgbClr val="565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7" name="Oval 16">
            <a:extLst>
              <a:ext uri="{FF2B5EF4-FFF2-40B4-BE49-F238E27FC236}">
                <a16:creationId xmlns:a16="http://schemas.microsoft.com/office/drawing/2014/main" id="{034023EF-027B-403D-AA3E-5829C6979FCA}"/>
              </a:ext>
            </a:extLst>
          </p:cNvPr>
          <p:cNvSpPr/>
          <p:nvPr userDrawn="1"/>
        </p:nvSpPr>
        <p:spPr>
          <a:xfrm>
            <a:off x="4348468" y="4102674"/>
            <a:ext cx="469233" cy="4692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8" name="Oval 17">
            <a:extLst>
              <a:ext uri="{FF2B5EF4-FFF2-40B4-BE49-F238E27FC236}">
                <a16:creationId xmlns:a16="http://schemas.microsoft.com/office/drawing/2014/main" id="{69B81804-32E5-4D00-A3F8-725ADCA45EF5}"/>
              </a:ext>
            </a:extLst>
          </p:cNvPr>
          <p:cNvSpPr/>
          <p:nvPr userDrawn="1"/>
        </p:nvSpPr>
        <p:spPr>
          <a:xfrm>
            <a:off x="7429378" y="4098305"/>
            <a:ext cx="469233" cy="4692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21" name="Oval 20">
            <a:extLst>
              <a:ext uri="{FF2B5EF4-FFF2-40B4-BE49-F238E27FC236}">
                <a16:creationId xmlns:a16="http://schemas.microsoft.com/office/drawing/2014/main" id="{8767A8CB-6B01-4A5F-A00E-777914A6B66E}"/>
              </a:ext>
            </a:extLst>
          </p:cNvPr>
          <p:cNvSpPr/>
          <p:nvPr userDrawn="1"/>
        </p:nvSpPr>
        <p:spPr>
          <a:xfrm>
            <a:off x="7429378" y="2304249"/>
            <a:ext cx="469233" cy="4692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cxnSp>
        <p:nvCxnSpPr>
          <p:cNvPr id="31" name="Elbow Connector 60">
            <a:extLst>
              <a:ext uri="{FF2B5EF4-FFF2-40B4-BE49-F238E27FC236}">
                <a16:creationId xmlns:a16="http://schemas.microsoft.com/office/drawing/2014/main" id="{B32F8E18-937F-4AA4-A189-9E41E2529238}"/>
              </a:ext>
            </a:extLst>
          </p:cNvPr>
          <p:cNvCxnSpPr>
            <a:endCxn id="14" idx="0"/>
          </p:cNvCxnSpPr>
          <p:nvPr userDrawn="1"/>
        </p:nvCxnSpPr>
        <p:spPr>
          <a:xfrm rot="10800000">
            <a:off x="4583086" y="2305321"/>
            <a:ext cx="764693" cy="110411"/>
          </a:xfrm>
          <a:prstGeom prst="bentConnector4">
            <a:avLst>
              <a:gd name="adj1" fmla="val 34659"/>
              <a:gd name="adj2" fmla="val 30704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Elbow Connector 62">
            <a:extLst>
              <a:ext uri="{FF2B5EF4-FFF2-40B4-BE49-F238E27FC236}">
                <a16:creationId xmlns:a16="http://schemas.microsoft.com/office/drawing/2014/main" id="{7D466368-486A-4E48-9E33-0EE0727DDCB1}"/>
              </a:ext>
            </a:extLst>
          </p:cNvPr>
          <p:cNvCxnSpPr>
            <a:endCxn id="21" idx="0"/>
          </p:cNvCxnSpPr>
          <p:nvPr userDrawn="1"/>
        </p:nvCxnSpPr>
        <p:spPr>
          <a:xfrm flipV="1">
            <a:off x="6871778" y="2304249"/>
            <a:ext cx="792217" cy="111482"/>
          </a:xfrm>
          <a:prstGeom prst="bentConnector4">
            <a:avLst>
              <a:gd name="adj1" fmla="val 35192"/>
              <a:gd name="adj2" fmla="val 305056"/>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Elbow Connector 64">
            <a:extLst>
              <a:ext uri="{FF2B5EF4-FFF2-40B4-BE49-F238E27FC236}">
                <a16:creationId xmlns:a16="http://schemas.microsoft.com/office/drawing/2014/main" id="{8403D756-1877-4AF3-9D55-FD3E496D4BBE}"/>
              </a:ext>
            </a:extLst>
          </p:cNvPr>
          <p:cNvCxnSpPr>
            <a:endCxn id="17" idx="4"/>
          </p:cNvCxnSpPr>
          <p:nvPr userDrawn="1"/>
        </p:nvCxnSpPr>
        <p:spPr>
          <a:xfrm rot="10800000" flipV="1">
            <a:off x="4583085" y="4451483"/>
            <a:ext cx="764694" cy="120424"/>
          </a:xfrm>
          <a:prstGeom prst="bentConnector4">
            <a:avLst>
              <a:gd name="adj1" fmla="val 34659"/>
              <a:gd name="adj2" fmla="val 289829"/>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75">
            <a:extLst>
              <a:ext uri="{FF2B5EF4-FFF2-40B4-BE49-F238E27FC236}">
                <a16:creationId xmlns:a16="http://schemas.microsoft.com/office/drawing/2014/main" id="{0815DFE0-79DC-45F2-815B-FDC3489A6BCD}"/>
              </a:ext>
            </a:extLst>
          </p:cNvPr>
          <p:cNvCxnSpPr>
            <a:endCxn id="18" idx="4"/>
          </p:cNvCxnSpPr>
          <p:nvPr userDrawn="1"/>
        </p:nvCxnSpPr>
        <p:spPr>
          <a:xfrm>
            <a:off x="6855841" y="4445525"/>
            <a:ext cx="808154" cy="122013"/>
          </a:xfrm>
          <a:prstGeom prst="bentConnector4">
            <a:avLst>
              <a:gd name="adj1" fmla="val 35484"/>
              <a:gd name="adj2" fmla="val 287357"/>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2548636" y="2216735"/>
            <a:ext cx="1755648" cy="310896"/>
          </a:xfrm>
        </p:spPr>
        <p:txBody>
          <a:bodyPr>
            <a:noAutofit/>
          </a:bodyPr>
          <a:lstStyle>
            <a:lvl1pPr marL="0" indent="0" algn="r">
              <a:buNone/>
              <a:defRPr sz="1800" b="1" baseline="0">
                <a:solidFill>
                  <a:schemeClr val="tx2"/>
                </a:solidFill>
              </a:defRPr>
            </a:lvl1pPr>
          </a:lstStyle>
          <a:p>
            <a:pPr lvl="0"/>
            <a:r>
              <a:rPr lang="de-DE" b="1"/>
              <a:t>Titel einfügen</a:t>
            </a:r>
            <a:endParaRPr lang="en-GB"/>
          </a:p>
        </p:txBody>
      </p:sp>
      <p:sp>
        <p:nvSpPr>
          <p:cNvPr id="35" name="Text Placeholder 2"/>
          <p:cNvSpPr>
            <a:spLocks noGrp="1"/>
          </p:cNvSpPr>
          <p:nvPr>
            <p:ph type="body" sz="quarter" idx="11" hasCustomPrompt="1"/>
          </p:nvPr>
        </p:nvSpPr>
        <p:spPr>
          <a:xfrm>
            <a:off x="7896136" y="4018132"/>
            <a:ext cx="1755648" cy="310896"/>
          </a:xfrm>
        </p:spPr>
        <p:txBody>
          <a:bodyPr>
            <a:normAutofit/>
          </a:bodyPr>
          <a:lstStyle>
            <a:lvl1pPr marL="0" indent="0" algn="l">
              <a:buNone/>
              <a:defRPr sz="1800" b="1" baseline="0">
                <a:solidFill>
                  <a:schemeClr val="tx2"/>
                </a:solidFill>
              </a:defRPr>
            </a:lvl1pPr>
          </a:lstStyle>
          <a:p>
            <a:pPr lvl="0"/>
            <a:r>
              <a:rPr lang="de-DE" b="1"/>
              <a:t>Titel einfügen</a:t>
            </a:r>
            <a:endParaRPr lang="en-GB"/>
          </a:p>
        </p:txBody>
      </p:sp>
      <p:sp>
        <p:nvSpPr>
          <p:cNvPr id="36" name="Text Placeholder 2"/>
          <p:cNvSpPr>
            <a:spLocks noGrp="1"/>
          </p:cNvSpPr>
          <p:nvPr>
            <p:ph type="body" sz="quarter" idx="12" hasCustomPrompt="1"/>
          </p:nvPr>
        </p:nvSpPr>
        <p:spPr>
          <a:xfrm>
            <a:off x="7896136" y="2214172"/>
            <a:ext cx="1755648" cy="310896"/>
          </a:xfrm>
        </p:spPr>
        <p:txBody>
          <a:bodyPr>
            <a:normAutofit/>
          </a:bodyPr>
          <a:lstStyle>
            <a:lvl1pPr marL="0" indent="0" algn="l">
              <a:buNone/>
              <a:defRPr sz="1800" b="1" baseline="0">
                <a:solidFill>
                  <a:schemeClr val="tx2"/>
                </a:solidFill>
              </a:defRPr>
            </a:lvl1pPr>
          </a:lstStyle>
          <a:p>
            <a:pPr lvl="0"/>
            <a:r>
              <a:rPr lang="de-DE" b="1"/>
              <a:t>Titel einfügen</a:t>
            </a:r>
            <a:endParaRPr lang="en-GB"/>
          </a:p>
        </p:txBody>
      </p:sp>
      <p:sp>
        <p:nvSpPr>
          <p:cNvPr id="37" name="Text Placeholder 2"/>
          <p:cNvSpPr>
            <a:spLocks noGrp="1"/>
          </p:cNvSpPr>
          <p:nvPr>
            <p:ph type="body" sz="quarter" idx="13" hasCustomPrompt="1"/>
          </p:nvPr>
        </p:nvSpPr>
        <p:spPr>
          <a:xfrm>
            <a:off x="2548636" y="4003810"/>
            <a:ext cx="1755648" cy="310896"/>
          </a:xfrm>
        </p:spPr>
        <p:txBody>
          <a:bodyPr>
            <a:noAutofit/>
          </a:bodyPr>
          <a:lstStyle>
            <a:lvl1pPr marL="0" indent="0" algn="r">
              <a:buNone/>
              <a:defRPr sz="1800" b="1" baseline="0">
                <a:solidFill>
                  <a:schemeClr val="tx2"/>
                </a:solidFill>
              </a:defRPr>
            </a:lvl1pPr>
          </a:lstStyle>
          <a:p>
            <a:pPr lvl="0"/>
            <a:r>
              <a:rPr lang="de-DE" b="1"/>
              <a:t>Titel einfügen</a:t>
            </a:r>
            <a:endParaRPr lang="en-GB"/>
          </a:p>
        </p:txBody>
      </p:sp>
      <p:sp>
        <p:nvSpPr>
          <p:cNvPr id="5" name="Text Placeholder 4"/>
          <p:cNvSpPr>
            <a:spLocks noGrp="1"/>
          </p:cNvSpPr>
          <p:nvPr>
            <p:ph type="body" sz="quarter" idx="14" hasCustomPrompt="1"/>
          </p:nvPr>
        </p:nvSpPr>
        <p:spPr>
          <a:xfrm>
            <a:off x="2305622" y="2538865"/>
            <a:ext cx="1998662" cy="624959"/>
          </a:xfrm>
        </p:spPr>
        <p:txBody>
          <a:bodyPr>
            <a:normAutofit/>
          </a:bodyPr>
          <a:lstStyle>
            <a:lvl1pPr marL="0" indent="0" algn="r">
              <a:buNone/>
              <a:defRPr sz="1600" baseline="0">
                <a:solidFill>
                  <a:schemeClr val="tx2"/>
                </a:solidFill>
              </a:defRPr>
            </a:lvl1pPr>
          </a:lstStyle>
          <a:p>
            <a:pPr lvl="0"/>
            <a:r>
              <a:rPr lang="de-DE"/>
              <a:t>Text einfügen</a:t>
            </a:r>
            <a:endParaRPr lang="en-GB"/>
          </a:p>
        </p:txBody>
      </p:sp>
      <p:sp>
        <p:nvSpPr>
          <p:cNvPr id="39" name="Text Placeholder 4"/>
          <p:cNvSpPr>
            <a:spLocks noGrp="1"/>
          </p:cNvSpPr>
          <p:nvPr>
            <p:ph type="body" sz="quarter" idx="15" hasCustomPrompt="1"/>
          </p:nvPr>
        </p:nvSpPr>
        <p:spPr>
          <a:xfrm>
            <a:off x="7896136" y="4337289"/>
            <a:ext cx="1998662" cy="624959"/>
          </a:xfrm>
        </p:spPr>
        <p:txBody>
          <a:bodyPr>
            <a:normAutofit/>
          </a:bodyPr>
          <a:lstStyle>
            <a:lvl1pPr marL="0" indent="0" algn="l">
              <a:buNone/>
              <a:defRPr sz="1600" baseline="0">
                <a:solidFill>
                  <a:schemeClr val="tx2"/>
                </a:solidFill>
              </a:defRPr>
            </a:lvl1pPr>
          </a:lstStyle>
          <a:p>
            <a:pPr lvl="0"/>
            <a:r>
              <a:rPr lang="de-DE"/>
              <a:t>Text einfügen</a:t>
            </a:r>
            <a:endParaRPr lang="en-GB"/>
          </a:p>
        </p:txBody>
      </p:sp>
      <p:sp>
        <p:nvSpPr>
          <p:cNvPr id="40" name="Text Placeholder 4"/>
          <p:cNvSpPr>
            <a:spLocks noGrp="1"/>
          </p:cNvSpPr>
          <p:nvPr>
            <p:ph type="body" sz="quarter" idx="16" hasCustomPrompt="1"/>
          </p:nvPr>
        </p:nvSpPr>
        <p:spPr>
          <a:xfrm>
            <a:off x="7896136" y="2538865"/>
            <a:ext cx="1998662" cy="624959"/>
          </a:xfrm>
        </p:spPr>
        <p:txBody>
          <a:bodyPr>
            <a:normAutofit/>
          </a:bodyPr>
          <a:lstStyle>
            <a:lvl1pPr marL="0" indent="0" algn="l">
              <a:buNone/>
              <a:defRPr sz="1600" baseline="0">
                <a:solidFill>
                  <a:schemeClr val="tx2"/>
                </a:solidFill>
              </a:defRPr>
            </a:lvl1pPr>
          </a:lstStyle>
          <a:p>
            <a:pPr lvl="0"/>
            <a:r>
              <a:rPr lang="de-DE"/>
              <a:t>Text einfügen</a:t>
            </a:r>
            <a:endParaRPr lang="en-GB"/>
          </a:p>
        </p:txBody>
      </p:sp>
      <p:sp>
        <p:nvSpPr>
          <p:cNvPr id="41" name="Text Placeholder 4"/>
          <p:cNvSpPr>
            <a:spLocks noGrp="1"/>
          </p:cNvSpPr>
          <p:nvPr>
            <p:ph type="body" sz="quarter" idx="17" hasCustomPrompt="1"/>
          </p:nvPr>
        </p:nvSpPr>
        <p:spPr>
          <a:xfrm>
            <a:off x="2305622" y="4337289"/>
            <a:ext cx="1998662" cy="624959"/>
          </a:xfrm>
        </p:spPr>
        <p:txBody>
          <a:bodyPr>
            <a:normAutofit/>
          </a:bodyPr>
          <a:lstStyle>
            <a:lvl1pPr marL="0" indent="0" algn="r">
              <a:buNone/>
              <a:defRPr sz="1600" baseline="0">
                <a:solidFill>
                  <a:schemeClr val="tx2"/>
                </a:solidFill>
              </a:defRPr>
            </a:lvl1pPr>
          </a:lstStyle>
          <a:p>
            <a:pPr lvl="0"/>
            <a:r>
              <a:rPr lang="de-DE"/>
              <a:t>Text einfügen</a:t>
            </a:r>
            <a:endParaRPr lang="en-GB"/>
          </a:p>
        </p:txBody>
      </p:sp>
      <p:sp>
        <p:nvSpPr>
          <p:cNvPr id="38" name="TextBox 37">
            <a:extLst>
              <a:ext uri="{FF2B5EF4-FFF2-40B4-BE49-F238E27FC236}">
                <a16:creationId xmlns:a16="http://schemas.microsoft.com/office/drawing/2014/main" id="{6FEE1C38-D3EF-4123-AFFD-FAF9E26CF6A2}"/>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42"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tx1"/>
                </a:solidFill>
              </a:defRPr>
            </a:lvl1pPr>
          </a:lstStyle>
          <a:p>
            <a:r>
              <a:rPr lang="en-US" err="1"/>
              <a:t>Titel</a:t>
            </a:r>
            <a:r>
              <a:rPr lang="en-US"/>
              <a:t> </a:t>
            </a:r>
            <a:r>
              <a:rPr lang="en-US" err="1"/>
              <a:t>einfügen</a:t>
            </a:r>
            <a:endParaRPr lang="en-GB"/>
          </a:p>
        </p:txBody>
      </p:sp>
      <p:sp>
        <p:nvSpPr>
          <p:cNvPr id="43" name="Text Placeholder 3"/>
          <p:cNvSpPr>
            <a:spLocks noGrp="1"/>
          </p:cNvSpPr>
          <p:nvPr>
            <p:ph type="body" sz="quarter" idx="18" hasCustomPrompt="1"/>
          </p:nvPr>
        </p:nvSpPr>
        <p:spPr>
          <a:xfrm>
            <a:off x="1524000" y="1326205"/>
            <a:ext cx="9144000" cy="265176"/>
          </a:xfrm>
        </p:spPr>
        <p:txBody>
          <a:bodyPr anchor="ctr">
            <a:noAutofit/>
          </a:bodyPr>
          <a:lstStyle>
            <a:lvl1pPr marL="0" indent="0" algn="ctr">
              <a:buNone/>
              <a:defRPr sz="1600" baseline="0">
                <a:solidFill>
                  <a:schemeClr val="tx1"/>
                </a:solidFill>
              </a:defRPr>
            </a:lvl1pPr>
          </a:lstStyle>
          <a:p>
            <a:pPr lvl="0"/>
            <a:r>
              <a:rPr lang="de-DE"/>
              <a:t>Untertitel einfügen</a:t>
            </a:r>
            <a:endParaRPr lang="en-GB"/>
          </a:p>
        </p:txBody>
      </p:sp>
      <p:sp>
        <p:nvSpPr>
          <p:cNvPr id="7" name="Picture Placeholder 6"/>
          <p:cNvSpPr>
            <a:spLocks noGrp="1"/>
          </p:cNvSpPr>
          <p:nvPr>
            <p:ph type="pic" sz="quarter" idx="19" hasCustomPrompt="1"/>
          </p:nvPr>
        </p:nvSpPr>
        <p:spPr>
          <a:xfrm>
            <a:off x="4396883" y="2359990"/>
            <a:ext cx="365760" cy="365760"/>
          </a:xfrm>
        </p:spPr>
        <p:txBody>
          <a:bodyPr>
            <a:noAutofit/>
          </a:bodyPr>
          <a:lstStyle>
            <a:lvl1pPr marL="0" indent="0">
              <a:buNone/>
              <a:defRPr sz="2800"/>
            </a:lvl1pPr>
          </a:lstStyle>
          <a:p>
            <a:r>
              <a:rPr lang="de-DE"/>
              <a:t> </a:t>
            </a:r>
            <a:endParaRPr lang="en-GB" dirty="0"/>
          </a:p>
        </p:txBody>
      </p:sp>
      <p:sp>
        <p:nvSpPr>
          <p:cNvPr id="44" name="Picture Placeholder 6"/>
          <p:cNvSpPr>
            <a:spLocks noGrp="1"/>
          </p:cNvSpPr>
          <p:nvPr>
            <p:ph type="pic" sz="quarter" idx="20" hasCustomPrompt="1"/>
          </p:nvPr>
        </p:nvSpPr>
        <p:spPr>
          <a:xfrm>
            <a:off x="7476324" y="2359990"/>
            <a:ext cx="365760" cy="365760"/>
          </a:xfrm>
        </p:spPr>
        <p:txBody>
          <a:bodyPr>
            <a:noAutofit/>
          </a:bodyPr>
          <a:lstStyle>
            <a:lvl1pPr marL="0" indent="0">
              <a:buNone/>
              <a:defRPr sz="2800"/>
            </a:lvl1pPr>
          </a:lstStyle>
          <a:p>
            <a:r>
              <a:rPr lang="de-DE"/>
              <a:t> </a:t>
            </a:r>
            <a:endParaRPr lang="en-GB" dirty="0"/>
          </a:p>
        </p:txBody>
      </p:sp>
      <p:sp>
        <p:nvSpPr>
          <p:cNvPr id="45" name="Picture Placeholder 6"/>
          <p:cNvSpPr>
            <a:spLocks noGrp="1"/>
          </p:cNvSpPr>
          <p:nvPr>
            <p:ph type="pic" sz="quarter" idx="21" hasCustomPrompt="1"/>
          </p:nvPr>
        </p:nvSpPr>
        <p:spPr>
          <a:xfrm>
            <a:off x="7473275" y="4154409"/>
            <a:ext cx="365760" cy="365760"/>
          </a:xfrm>
        </p:spPr>
        <p:txBody>
          <a:bodyPr>
            <a:noAutofit/>
          </a:bodyPr>
          <a:lstStyle>
            <a:lvl1pPr marL="0" indent="0">
              <a:buNone/>
              <a:defRPr sz="2800"/>
            </a:lvl1pPr>
          </a:lstStyle>
          <a:p>
            <a:r>
              <a:rPr lang="de-DE"/>
              <a:t> </a:t>
            </a:r>
            <a:endParaRPr lang="en-GB" dirty="0"/>
          </a:p>
        </p:txBody>
      </p:sp>
      <p:sp>
        <p:nvSpPr>
          <p:cNvPr id="46" name="Picture Placeholder 6"/>
          <p:cNvSpPr>
            <a:spLocks noGrp="1"/>
          </p:cNvSpPr>
          <p:nvPr>
            <p:ph type="pic" sz="quarter" idx="22" hasCustomPrompt="1"/>
          </p:nvPr>
        </p:nvSpPr>
        <p:spPr>
          <a:xfrm>
            <a:off x="4396883" y="4154409"/>
            <a:ext cx="365760" cy="365760"/>
          </a:xfrm>
        </p:spPr>
        <p:txBody>
          <a:bodyPr>
            <a:noAutofit/>
          </a:bodyPr>
          <a:lstStyle>
            <a:lvl1pPr marL="0" indent="0">
              <a:buNone/>
              <a:defRPr sz="2800"/>
            </a:lvl1pPr>
          </a:lstStyle>
          <a:p>
            <a:r>
              <a:rPr lang="de-DE"/>
              <a:t> </a:t>
            </a:r>
            <a:endParaRPr lang="en-GB" dirty="0"/>
          </a:p>
        </p:txBody>
      </p:sp>
    </p:spTree>
    <p:extLst>
      <p:ext uri="{BB962C8B-B14F-4D97-AF65-F5344CB8AC3E}">
        <p14:creationId xmlns:p14="http://schemas.microsoft.com/office/powerpoint/2010/main" val="407964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k 2">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A3CDDFCA-503E-428B-960F-1FF779A3A322}"/>
              </a:ext>
            </a:extLst>
          </p:cNvPr>
          <p:cNvSpPr/>
          <p:nvPr userDrawn="1"/>
        </p:nvSpPr>
        <p:spPr>
          <a:xfrm>
            <a:off x="1057164" y="2582795"/>
            <a:ext cx="1425601" cy="1425761"/>
          </a:xfrm>
          <a:prstGeom prst="ellipse">
            <a:avLst/>
          </a:prstGeom>
          <a:solidFill>
            <a:schemeClr val="accent6"/>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26" name="Oval 25">
            <a:extLst>
              <a:ext uri="{FF2B5EF4-FFF2-40B4-BE49-F238E27FC236}">
                <a16:creationId xmlns:a16="http://schemas.microsoft.com/office/drawing/2014/main" id="{5767A82F-7B6D-498B-97B3-DEC14364DE42}"/>
              </a:ext>
            </a:extLst>
          </p:cNvPr>
          <p:cNvSpPr/>
          <p:nvPr userDrawn="1"/>
        </p:nvSpPr>
        <p:spPr>
          <a:xfrm>
            <a:off x="3227420" y="2582792"/>
            <a:ext cx="1425601" cy="1425761"/>
          </a:xfrm>
          <a:prstGeom prst="ellipse">
            <a:avLst/>
          </a:prstGeom>
          <a:solidFill>
            <a:schemeClr val="accent2"/>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29" name="Oval 28">
            <a:extLst>
              <a:ext uri="{FF2B5EF4-FFF2-40B4-BE49-F238E27FC236}">
                <a16:creationId xmlns:a16="http://schemas.microsoft.com/office/drawing/2014/main" id="{6695B683-5598-41D3-86CF-6237F8C880C2}"/>
              </a:ext>
            </a:extLst>
          </p:cNvPr>
          <p:cNvSpPr/>
          <p:nvPr userDrawn="1"/>
        </p:nvSpPr>
        <p:spPr>
          <a:xfrm>
            <a:off x="7567932" y="2582792"/>
            <a:ext cx="1425601" cy="1425761"/>
          </a:xfrm>
          <a:prstGeom prst="ellipse">
            <a:avLst/>
          </a:prstGeom>
          <a:solidFill>
            <a:schemeClr val="accent4"/>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32" name="Oval 31">
            <a:extLst>
              <a:ext uri="{FF2B5EF4-FFF2-40B4-BE49-F238E27FC236}">
                <a16:creationId xmlns:a16="http://schemas.microsoft.com/office/drawing/2014/main" id="{099B706E-800B-414A-95C4-3C17AFBD9231}"/>
              </a:ext>
            </a:extLst>
          </p:cNvPr>
          <p:cNvSpPr/>
          <p:nvPr userDrawn="1"/>
        </p:nvSpPr>
        <p:spPr>
          <a:xfrm>
            <a:off x="5397676" y="2582792"/>
            <a:ext cx="1425601" cy="1425761"/>
          </a:xfrm>
          <a:prstGeom prst="ellipse">
            <a:avLst/>
          </a:prstGeom>
          <a:solidFill>
            <a:schemeClr val="accent3"/>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35" name="Oval 34">
            <a:extLst>
              <a:ext uri="{FF2B5EF4-FFF2-40B4-BE49-F238E27FC236}">
                <a16:creationId xmlns:a16="http://schemas.microsoft.com/office/drawing/2014/main" id="{7DB6C36D-FBAD-4C93-8F9B-240E92555AFE}"/>
              </a:ext>
            </a:extLst>
          </p:cNvPr>
          <p:cNvSpPr/>
          <p:nvPr userDrawn="1"/>
        </p:nvSpPr>
        <p:spPr>
          <a:xfrm>
            <a:off x="9738188" y="2582792"/>
            <a:ext cx="1425601" cy="1425761"/>
          </a:xfrm>
          <a:prstGeom prst="ellipse">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2" name="Title 1"/>
          <p:cNvSpPr>
            <a:spLocks noGrp="1"/>
          </p:cNvSpPr>
          <p:nvPr>
            <p:ph type="title" hasCustomPrompt="1"/>
          </p:nvPr>
        </p:nvSpPr>
        <p:spPr>
          <a:xfrm>
            <a:off x="1602990" y="4460423"/>
            <a:ext cx="9015984" cy="429768"/>
          </a:xfrm>
        </p:spPr>
        <p:txBody>
          <a:bodyPr>
            <a:noAutofit/>
          </a:bodyPr>
          <a:lstStyle>
            <a:lvl1pPr algn="ctr">
              <a:defRPr sz="1800">
                <a:solidFill>
                  <a:schemeClr val="bg1"/>
                </a:solidFill>
              </a:defRPr>
            </a:lvl1pPr>
          </a:lstStyle>
          <a:p>
            <a:r>
              <a:rPr lang="en-US"/>
              <a:t>Insert title</a:t>
            </a:r>
            <a:endParaRPr lang="en-GB"/>
          </a:p>
        </p:txBody>
      </p:sp>
      <p:sp>
        <p:nvSpPr>
          <p:cNvPr id="4" name="Text Placeholder 3"/>
          <p:cNvSpPr>
            <a:spLocks noGrp="1"/>
          </p:cNvSpPr>
          <p:nvPr>
            <p:ph type="body" sz="quarter" idx="10" hasCustomPrompt="1"/>
          </p:nvPr>
        </p:nvSpPr>
        <p:spPr>
          <a:xfrm>
            <a:off x="1484305" y="4905037"/>
            <a:ext cx="9253728" cy="466344"/>
          </a:xfrm>
        </p:spPr>
        <p:txBody>
          <a:bodyPr>
            <a:normAutofit/>
          </a:bodyPr>
          <a:lstStyle>
            <a:lvl1pPr marL="0" indent="0" algn="ctr">
              <a:buNone/>
              <a:defRPr sz="1400" baseline="0">
                <a:solidFill>
                  <a:schemeClr val="bg1"/>
                </a:solidFill>
              </a:defRPr>
            </a:lvl1pPr>
          </a:lstStyle>
          <a:p>
            <a:pPr lvl="0"/>
            <a:r>
              <a:rPr lang="de-DE"/>
              <a:t>Text einfügen</a:t>
            </a:r>
            <a:endParaRPr lang="en-GB"/>
          </a:p>
        </p:txBody>
      </p:sp>
      <p:sp>
        <p:nvSpPr>
          <p:cNvPr id="6" name="Text Placeholder 5"/>
          <p:cNvSpPr>
            <a:spLocks noGrp="1"/>
          </p:cNvSpPr>
          <p:nvPr>
            <p:ph type="body" sz="quarter" idx="11" hasCustomPrompt="1"/>
          </p:nvPr>
        </p:nvSpPr>
        <p:spPr>
          <a:xfrm>
            <a:off x="856779" y="1515837"/>
            <a:ext cx="1828800" cy="649224"/>
          </a:xfrm>
        </p:spPr>
        <p:txBody>
          <a:bodyPr>
            <a:noAutofit/>
          </a:bodyPr>
          <a:lstStyle>
            <a:lvl1pPr marL="0" indent="0" algn="ctr">
              <a:buNone/>
              <a:defRPr sz="1600">
                <a:solidFill>
                  <a:schemeClr val="bg1"/>
                </a:solidFill>
              </a:defRPr>
            </a:lvl1pPr>
            <a:lvl2pPr>
              <a:defRPr sz="1600"/>
            </a:lvl2pPr>
            <a:lvl3pPr>
              <a:defRPr sz="1400"/>
            </a:lvl3pPr>
            <a:lvl4pPr>
              <a:defRPr sz="1200"/>
            </a:lvl4pPr>
            <a:lvl5pPr>
              <a:defRPr sz="1200"/>
            </a:lvl5pPr>
          </a:lstStyle>
          <a:p>
            <a:pPr lvl="0"/>
            <a:r>
              <a:rPr lang="de-DE"/>
              <a:t>Text einfügen</a:t>
            </a:r>
            <a:endParaRPr lang="en-GB"/>
          </a:p>
        </p:txBody>
      </p:sp>
      <p:sp>
        <p:nvSpPr>
          <p:cNvPr id="51" name="Text Placeholder 5"/>
          <p:cNvSpPr>
            <a:spLocks noGrp="1"/>
          </p:cNvSpPr>
          <p:nvPr>
            <p:ph type="body" sz="quarter" idx="12" hasCustomPrompt="1"/>
          </p:nvPr>
        </p:nvSpPr>
        <p:spPr>
          <a:xfrm>
            <a:off x="9537356" y="1515837"/>
            <a:ext cx="1828800" cy="649224"/>
          </a:xfrm>
        </p:spPr>
        <p:txBody>
          <a:bodyPr>
            <a:noAutofit/>
          </a:bodyPr>
          <a:lstStyle>
            <a:lvl1pPr marL="0" indent="0" algn="ctr">
              <a:buNone/>
              <a:defRPr sz="1600">
                <a:solidFill>
                  <a:schemeClr val="bg1"/>
                </a:solidFill>
              </a:defRPr>
            </a:lvl1pPr>
            <a:lvl2pPr>
              <a:defRPr sz="1600"/>
            </a:lvl2pPr>
            <a:lvl3pPr>
              <a:defRPr sz="1400"/>
            </a:lvl3pPr>
            <a:lvl4pPr>
              <a:defRPr sz="1200"/>
            </a:lvl4pPr>
            <a:lvl5pPr>
              <a:defRPr sz="1200"/>
            </a:lvl5pPr>
          </a:lstStyle>
          <a:p>
            <a:pPr lvl="0"/>
            <a:r>
              <a:rPr lang="de-DE"/>
              <a:t>Text einfügen</a:t>
            </a:r>
            <a:endParaRPr lang="en-GB"/>
          </a:p>
        </p:txBody>
      </p:sp>
      <p:sp>
        <p:nvSpPr>
          <p:cNvPr id="52" name="Text Placeholder 5"/>
          <p:cNvSpPr>
            <a:spLocks noGrp="1"/>
          </p:cNvSpPr>
          <p:nvPr>
            <p:ph type="body" sz="quarter" idx="13" hasCustomPrompt="1"/>
          </p:nvPr>
        </p:nvSpPr>
        <p:spPr>
          <a:xfrm>
            <a:off x="3004330" y="1518730"/>
            <a:ext cx="1828800" cy="649224"/>
          </a:xfrm>
        </p:spPr>
        <p:txBody>
          <a:bodyPr>
            <a:noAutofit/>
          </a:bodyPr>
          <a:lstStyle>
            <a:lvl1pPr marL="0" indent="0" algn="ctr">
              <a:buNone/>
              <a:defRPr sz="1600">
                <a:solidFill>
                  <a:schemeClr val="bg1"/>
                </a:solidFill>
              </a:defRPr>
            </a:lvl1pPr>
            <a:lvl2pPr>
              <a:defRPr sz="1600"/>
            </a:lvl2pPr>
            <a:lvl3pPr>
              <a:defRPr sz="1400"/>
            </a:lvl3pPr>
            <a:lvl4pPr>
              <a:defRPr sz="1200"/>
            </a:lvl4pPr>
            <a:lvl5pPr>
              <a:defRPr sz="1200"/>
            </a:lvl5pPr>
          </a:lstStyle>
          <a:p>
            <a:pPr lvl="0"/>
            <a:r>
              <a:rPr lang="de-DE"/>
              <a:t>Text einfügen</a:t>
            </a:r>
            <a:endParaRPr lang="en-GB"/>
          </a:p>
        </p:txBody>
      </p:sp>
      <p:sp>
        <p:nvSpPr>
          <p:cNvPr id="53" name="Text Placeholder 5"/>
          <p:cNvSpPr>
            <a:spLocks noGrp="1"/>
          </p:cNvSpPr>
          <p:nvPr>
            <p:ph type="body" sz="quarter" idx="14" hasCustomPrompt="1"/>
          </p:nvPr>
        </p:nvSpPr>
        <p:spPr>
          <a:xfrm>
            <a:off x="5182816" y="1518730"/>
            <a:ext cx="1828800" cy="649224"/>
          </a:xfrm>
        </p:spPr>
        <p:txBody>
          <a:bodyPr>
            <a:noAutofit/>
          </a:bodyPr>
          <a:lstStyle>
            <a:lvl1pPr marL="0" indent="0" algn="ctr">
              <a:buNone/>
              <a:defRPr sz="1600">
                <a:solidFill>
                  <a:schemeClr val="bg1"/>
                </a:solidFill>
              </a:defRPr>
            </a:lvl1pPr>
            <a:lvl2pPr>
              <a:defRPr sz="1600"/>
            </a:lvl2pPr>
            <a:lvl3pPr>
              <a:defRPr sz="1400"/>
            </a:lvl3pPr>
            <a:lvl4pPr>
              <a:defRPr sz="1200"/>
            </a:lvl4pPr>
            <a:lvl5pPr>
              <a:defRPr sz="1200"/>
            </a:lvl5pPr>
          </a:lstStyle>
          <a:p>
            <a:pPr lvl="0"/>
            <a:r>
              <a:rPr lang="de-DE"/>
              <a:t>Text einfügen</a:t>
            </a:r>
            <a:endParaRPr lang="en-GB"/>
          </a:p>
        </p:txBody>
      </p:sp>
      <p:sp>
        <p:nvSpPr>
          <p:cNvPr id="54" name="Text Placeholder 5"/>
          <p:cNvSpPr>
            <a:spLocks noGrp="1"/>
          </p:cNvSpPr>
          <p:nvPr>
            <p:ph type="body" sz="quarter" idx="15" hasCustomPrompt="1"/>
          </p:nvPr>
        </p:nvSpPr>
        <p:spPr>
          <a:xfrm>
            <a:off x="7361302" y="1518730"/>
            <a:ext cx="1828800" cy="649224"/>
          </a:xfrm>
        </p:spPr>
        <p:txBody>
          <a:bodyPr>
            <a:noAutofit/>
          </a:bodyPr>
          <a:lstStyle>
            <a:lvl1pPr marL="0" indent="0" algn="ctr">
              <a:buNone/>
              <a:defRPr sz="1600">
                <a:solidFill>
                  <a:schemeClr val="bg1"/>
                </a:solidFill>
              </a:defRPr>
            </a:lvl1pPr>
            <a:lvl2pPr>
              <a:defRPr sz="1600"/>
            </a:lvl2pPr>
            <a:lvl3pPr>
              <a:defRPr sz="1400"/>
            </a:lvl3pPr>
            <a:lvl4pPr>
              <a:defRPr sz="1200"/>
            </a:lvl4pPr>
            <a:lvl5pPr>
              <a:defRPr sz="1200"/>
            </a:lvl5pPr>
          </a:lstStyle>
          <a:p>
            <a:pPr lvl="0"/>
            <a:r>
              <a:rPr lang="de-DE"/>
              <a:t>Text einfügen</a:t>
            </a:r>
            <a:endParaRPr lang="en-GB"/>
          </a:p>
        </p:txBody>
      </p:sp>
      <p:sp>
        <p:nvSpPr>
          <p:cNvPr id="34" name="TextBox 33">
            <a:extLst>
              <a:ext uri="{FF2B5EF4-FFF2-40B4-BE49-F238E27FC236}">
                <a16:creationId xmlns:a16="http://schemas.microsoft.com/office/drawing/2014/main" id="{E3EF382F-B40A-4559-ACD0-6D97A13F5C85}"/>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pic>
        <p:nvPicPr>
          <p:cNvPr id="37" name="Graphic 14">
            <a:extLst>
              <a:ext uri="{FF2B5EF4-FFF2-40B4-BE49-F238E27FC236}">
                <a16:creationId xmlns:a16="http://schemas.microsoft.com/office/drawing/2014/main" id="{E2A6D0ED-A1D9-4561-8464-200711776575}"/>
              </a:ext>
            </a:extLst>
          </p:cNvPr>
          <p:cNvPicPr>
            <a:picLocks noChangeAspect="1"/>
          </p:cNvPicPr>
          <p:nvPr userDrawn="1"/>
        </p:nvPicPr>
        <p:blipFill>
          <a:blip r:embed="rId3">
            <a:lum bright="70000" contrast="-70000"/>
            <a:extLst>
              <a:ext uri="{96DAC541-7B7A-43D3-8B79-37D633B846F1}">
                <asvg:svgBlip xmlns:asvg="http://schemas.microsoft.com/office/drawing/2016/SVG/main" r:embed="rId4"/>
              </a:ext>
            </a:extLst>
          </a:blip>
          <a:stretch>
            <a:fillRect/>
          </a:stretch>
        </p:blipFill>
        <p:spPr>
          <a:xfrm>
            <a:off x="3462053" y="2838472"/>
            <a:ext cx="913353" cy="914400"/>
          </a:xfrm>
          <a:prstGeom prst="rect">
            <a:avLst/>
          </a:prstGeom>
        </p:spPr>
      </p:pic>
      <p:pic>
        <p:nvPicPr>
          <p:cNvPr id="38" name="Graphic 29">
            <a:extLst>
              <a:ext uri="{FF2B5EF4-FFF2-40B4-BE49-F238E27FC236}">
                <a16:creationId xmlns:a16="http://schemas.microsoft.com/office/drawing/2014/main" id="{86E47435-4101-4105-A7E6-673DE2223DFC}"/>
              </a:ext>
            </a:extLst>
          </p:cNvPr>
          <p:cNvPicPr>
            <a:picLocks noChangeAspect="1"/>
          </p:cNvPicPr>
          <p:nvPr userDrawn="1"/>
        </p:nvPicPr>
        <p:blipFill>
          <a:blip r:embed="rId5">
            <a:lum bright="70000" contrast="-70000"/>
            <a:extLst>
              <a:ext uri="{96DAC541-7B7A-43D3-8B79-37D633B846F1}">
                <asvg:svgBlip xmlns:asvg="http://schemas.microsoft.com/office/drawing/2016/SVG/main" r:embed="rId6"/>
              </a:ext>
            </a:extLst>
          </a:blip>
          <a:stretch>
            <a:fillRect/>
          </a:stretch>
        </p:blipFill>
        <p:spPr>
          <a:xfrm>
            <a:off x="1314000" y="2838472"/>
            <a:ext cx="911928" cy="914400"/>
          </a:xfrm>
          <a:prstGeom prst="rect">
            <a:avLst/>
          </a:prstGeom>
        </p:spPr>
      </p:pic>
      <p:pic>
        <p:nvPicPr>
          <p:cNvPr id="39" name="Graphic 57">
            <a:extLst>
              <a:ext uri="{FF2B5EF4-FFF2-40B4-BE49-F238E27FC236}">
                <a16:creationId xmlns:a16="http://schemas.microsoft.com/office/drawing/2014/main" id="{7A5BFF49-9640-4094-A8BA-ECFFA89872FA}"/>
              </a:ext>
            </a:extLst>
          </p:cNvPr>
          <p:cNvPicPr>
            <a:picLocks noChangeAspect="1"/>
          </p:cNvPicPr>
          <p:nvPr userDrawn="1"/>
        </p:nvPicPr>
        <p:blipFill>
          <a:blip r:embed="rId7">
            <a:lum bright="70000" contrast="-70000"/>
            <a:extLst>
              <a:ext uri="{96DAC541-7B7A-43D3-8B79-37D633B846F1}">
                <asvg:svgBlip xmlns:asvg="http://schemas.microsoft.com/office/drawing/2016/SVG/main" r:embed="rId8"/>
              </a:ext>
            </a:extLst>
          </a:blip>
          <a:stretch>
            <a:fillRect/>
          </a:stretch>
        </p:blipFill>
        <p:spPr>
          <a:xfrm>
            <a:off x="7818739" y="2832722"/>
            <a:ext cx="913925" cy="914400"/>
          </a:xfrm>
          <a:prstGeom prst="rect">
            <a:avLst/>
          </a:prstGeom>
        </p:spPr>
      </p:pic>
      <p:pic>
        <p:nvPicPr>
          <p:cNvPr id="40" name="Graphic 69">
            <a:extLst>
              <a:ext uri="{FF2B5EF4-FFF2-40B4-BE49-F238E27FC236}">
                <a16:creationId xmlns:a16="http://schemas.microsoft.com/office/drawing/2014/main" id="{C6D6AA7F-7325-492A-8C0A-65AA266E3ED9}"/>
              </a:ext>
            </a:extLst>
          </p:cNvPr>
          <p:cNvPicPr>
            <a:picLocks noChangeAspect="1"/>
          </p:cNvPicPr>
          <p:nvPr userDrawn="1"/>
        </p:nvPicPr>
        <p:blipFill>
          <a:blip r:embed="rId9">
            <a:lum bright="70000" contrast="-70000"/>
            <a:extLst>
              <a:ext uri="{96DAC541-7B7A-43D3-8B79-37D633B846F1}">
                <asvg:svgBlip xmlns:asvg="http://schemas.microsoft.com/office/drawing/2016/SVG/main" r:embed="rId10"/>
              </a:ext>
            </a:extLst>
          </a:blip>
          <a:stretch>
            <a:fillRect/>
          </a:stretch>
        </p:blipFill>
        <p:spPr>
          <a:xfrm>
            <a:off x="5653276" y="2838472"/>
            <a:ext cx="914400" cy="914400"/>
          </a:xfrm>
          <a:prstGeom prst="rect">
            <a:avLst/>
          </a:prstGeom>
        </p:spPr>
      </p:pic>
      <p:pic>
        <p:nvPicPr>
          <p:cNvPr id="41" name="Graphic 37">
            <a:extLst>
              <a:ext uri="{FF2B5EF4-FFF2-40B4-BE49-F238E27FC236}">
                <a16:creationId xmlns:a16="http://schemas.microsoft.com/office/drawing/2014/main" id="{9C6C5353-27CA-4579-925E-3564D54AE9DF}"/>
              </a:ext>
            </a:extLst>
          </p:cNvPr>
          <p:cNvPicPr>
            <a:picLocks noChangeAspect="1"/>
          </p:cNvPicPr>
          <p:nvPr userDrawn="1"/>
        </p:nvPicPr>
        <p:blipFill>
          <a:blip r:embed="rId11">
            <a:lum bright="70000" contrast="-70000"/>
            <a:extLst>
              <a:ext uri="{96DAC541-7B7A-43D3-8B79-37D633B846F1}">
                <asvg:svgBlip xmlns:asvg="http://schemas.microsoft.com/office/drawing/2016/SVG/main" r:embed="rId12"/>
              </a:ext>
            </a:extLst>
          </a:blip>
          <a:stretch>
            <a:fillRect/>
          </a:stretch>
        </p:blipFill>
        <p:spPr>
          <a:xfrm>
            <a:off x="9994550" y="2832722"/>
            <a:ext cx="912876" cy="914400"/>
          </a:xfrm>
          <a:prstGeom prst="rect">
            <a:avLst/>
          </a:prstGeom>
        </p:spPr>
      </p:pic>
    </p:spTree>
    <p:extLst>
      <p:ext uri="{BB962C8B-B14F-4D97-AF65-F5344CB8AC3E}">
        <p14:creationId xmlns:p14="http://schemas.microsoft.com/office/powerpoint/2010/main" val="37809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Rectangle: Rounded Corners 20">
            <a:extLst>
              <a:ext uri="{FF2B5EF4-FFF2-40B4-BE49-F238E27FC236}">
                <a16:creationId xmlns:a16="http://schemas.microsoft.com/office/drawing/2014/main" id="{CD1F6553-5B6E-4511-BCC7-DF8C8E54313E}"/>
              </a:ext>
            </a:extLst>
          </p:cNvPr>
          <p:cNvSpPr/>
          <p:nvPr userDrawn="1"/>
        </p:nvSpPr>
        <p:spPr>
          <a:xfrm>
            <a:off x="8189259" y="2222220"/>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9" name="Rectangle: Rounded Corners 25">
            <a:extLst>
              <a:ext uri="{FF2B5EF4-FFF2-40B4-BE49-F238E27FC236}">
                <a16:creationId xmlns:a16="http://schemas.microsoft.com/office/drawing/2014/main" id="{C65858FA-007C-4C82-B881-183048E18587}"/>
              </a:ext>
            </a:extLst>
          </p:cNvPr>
          <p:cNvSpPr/>
          <p:nvPr userDrawn="1"/>
        </p:nvSpPr>
        <p:spPr>
          <a:xfrm>
            <a:off x="4206432" y="2222219"/>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0" name="Rectangle: Rounded Corners 26">
            <a:extLst>
              <a:ext uri="{FF2B5EF4-FFF2-40B4-BE49-F238E27FC236}">
                <a16:creationId xmlns:a16="http://schemas.microsoft.com/office/drawing/2014/main" id="{AE19FF7E-FFB2-4E7B-B0AA-5E5AF3E88535}"/>
              </a:ext>
            </a:extLst>
          </p:cNvPr>
          <p:cNvSpPr/>
          <p:nvPr userDrawn="1"/>
        </p:nvSpPr>
        <p:spPr>
          <a:xfrm>
            <a:off x="250501" y="2222220"/>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rPr>
              <a:t>Main point</a:t>
            </a:r>
            <a:r>
              <a:rPr lang="en-US" dirty="0"/>
              <a:t>v00</a:t>
            </a:r>
          </a:p>
        </p:txBody>
      </p:sp>
      <p:sp>
        <p:nvSpPr>
          <p:cNvPr id="11" name="Rectangle: Rounded Corners 27">
            <a:extLst>
              <a:ext uri="{FF2B5EF4-FFF2-40B4-BE49-F238E27FC236}">
                <a16:creationId xmlns:a16="http://schemas.microsoft.com/office/drawing/2014/main" id="{247B5CFE-729B-4030-B105-77CB5CE7B620}"/>
              </a:ext>
            </a:extLst>
          </p:cNvPr>
          <p:cNvSpPr/>
          <p:nvPr userDrawn="1"/>
        </p:nvSpPr>
        <p:spPr>
          <a:xfrm>
            <a:off x="250501" y="4331165"/>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2" name="Rectangle: Rounded Corners 28">
            <a:extLst>
              <a:ext uri="{FF2B5EF4-FFF2-40B4-BE49-F238E27FC236}">
                <a16:creationId xmlns:a16="http://schemas.microsoft.com/office/drawing/2014/main" id="{138D0590-9755-412D-9962-C7AE69A8E677}"/>
              </a:ext>
            </a:extLst>
          </p:cNvPr>
          <p:cNvSpPr/>
          <p:nvPr userDrawn="1"/>
        </p:nvSpPr>
        <p:spPr>
          <a:xfrm>
            <a:off x="4206432" y="4331165"/>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3" name="Rectangle: Rounded Corners 29">
            <a:extLst>
              <a:ext uri="{FF2B5EF4-FFF2-40B4-BE49-F238E27FC236}">
                <a16:creationId xmlns:a16="http://schemas.microsoft.com/office/drawing/2014/main" id="{61310A43-D60A-45DA-AD74-14757F01FFF6}"/>
              </a:ext>
            </a:extLst>
          </p:cNvPr>
          <p:cNvSpPr/>
          <p:nvPr userDrawn="1"/>
        </p:nvSpPr>
        <p:spPr>
          <a:xfrm>
            <a:off x="8189259" y="4331165"/>
            <a:ext cx="3752238" cy="1892579"/>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5" name="TextBox 14">
            <a:extLst>
              <a:ext uri="{FF2B5EF4-FFF2-40B4-BE49-F238E27FC236}">
                <a16:creationId xmlns:a16="http://schemas.microsoft.com/office/drawing/2014/main" id="{F8AB84A8-273B-4E02-8491-E5F7524159E7}"/>
              </a:ext>
            </a:extLst>
          </p:cNvPr>
          <p:cNvSpPr txBox="1"/>
          <p:nvPr userDrawn="1"/>
        </p:nvSpPr>
        <p:spPr>
          <a:xfrm>
            <a:off x="421341" y="2441008"/>
            <a:ext cx="291353" cy="430887"/>
          </a:xfrm>
          <a:prstGeom prst="rect">
            <a:avLst/>
          </a:prstGeom>
          <a:solidFill>
            <a:schemeClr val="bg1"/>
          </a:solidFill>
        </p:spPr>
        <p:txBody>
          <a:bodyPr wrap="square" rtlCol="0">
            <a:spAutoFit/>
          </a:bodyPr>
          <a:lstStyle/>
          <a:p>
            <a:r>
              <a:rPr lang="en-US" sz="2200" b="1" dirty="0">
                <a:solidFill>
                  <a:srgbClr val="79A342"/>
                </a:solidFill>
              </a:rPr>
              <a:t>1</a:t>
            </a:r>
          </a:p>
        </p:txBody>
      </p:sp>
      <p:sp>
        <p:nvSpPr>
          <p:cNvPr id="18" name="TextBox 17">
            <a:extLst>
              <a:ext uri="{FF2B5EF4-FFF2-40B4-BE49-F238E27FC236}">
                <a16:creationId xmlns:a16="http://schemas.microsoft.com/office/drawing/2014/main" id="{AE9AFA6A-6BF2-4FF6-A5BE-777EFE998F0A}"/>
              </a:ext>
            </a:extLst>
          </p:cNvPr>
          <p:cNvSpPr txBox="1"/>
          <p:nvPr userDrawn="1"/>
        </p:nvSpPr>
        <p:spPr>
          <a:xfrm>
            <a:off x="4428566" y="2452025"/>
            <a:ext cx="291353" cy="430887"/>
          </a:xfrm>
          <a:prstGeom prst="rect">
            <a:avLst/>
          </a:prstGeom>
          <a:noFill/>
        </p:spPr>
        <p:txBody>
          <a:bodyPr wrap="square" rtlCol="0">
            <a:spAutoFit/>
          </a:bodyPr>
          <a:lstStyle/>
          <a:p>
            <a:r>
              <a:rPr lang="en-US" sz="2200" b="1" dirty="0">
                <a:solidFill>
                  <a:srgbClr val="79A342"/>
                </a:solidFill>
              </a:rPr>
              <a:t>2</a:t>
            </a:r>
          </a:p>
        </p:txBody>
      </p:sp>
      <p:sp>
        <p:nvSpPr>
          <p:cNvPr id="20" name="TextBox 19">
            <a:extLst>
              <a:ext uri="{FF2B5EF4-FFF2-40B4-BE49-F238E27FC236}">
                <a16:creationId xmlns:a16="http://schemas.microsoft.com/office/drawing/2014/main" id="{4D7D680B-829B-4D4A-B6B0-D03040F81422}"/>
              </a:ext>
            </a:extLst>
          </p:cNvPr>
          <p:cNvSpPr txBox="1"/>
          <p:nvPr userDrawn="1"/>
        </p:nvSpPr>
        <p:spPr>
          <a:xfrm>
            <a:off x="8381999" y="2445301"/>
            <a:ext cx="291353" cy="430887"/>
          </a:xfrm>
          <a:prstGeom prst="rect">
            <a:avLst/>
          </a:prstGeom>
          <a:noFill/>
        </p:spPr>
        <p:txBody>
          <a:bodyPr wrap="square" rtlCol="0">
            <a:spAutoFit/>
          </a:bodyPr>
          <a:lstStyle/>
          <a:p>
            <a:r>
              <a:rPr lang="en-US" sz="2200" b="1" dirty="0">
                <a:solidFill>
                  <a:srgbClr val="79A342"/>
                </a:solidFill>
              </a:rPr>
              <a:t>3</a:t>
            </a:r>
          </a:p>
        </p:txBody>
      </p:sp>
      <p:sp>
        <p:nvSpPr>
          <p:cNvPr id="22" name="TextBox 21">
            <a:extLst>
              <a:ext uri="{FF2B5EF4-FFF2-40B4-BE49-F238E27FC236}">
                <a16:creationId xmlns:a16="http://schemas.microsoft.com/office/drawing/2014/main" id="{57D3676C-ECC8-4CD8-88CF-F78768E8B6AA}"/>
              </a:ext>
            </a:extLst>
          </p:cNvPr>
          <p:cNvSpPr txBox="1"/>
          <p:nvPr userDrawn="1"/>
        </p:nvSpPr>
        <p:spPr>
          <a:xfrm>
            <a:off x="421341" y="4564248"/>
            <a:ext cx="291353" cy="430887"/>
          </a:xfrm>
          <a:prstGeom prst="rect">
            <a:avLst/>
          </a:prstGeom>
          <a:solidFill>
            <a:schemeClr val="bg1"/>
          </a:solidFill>
        </p:spPr>
        <p:txBody>
          <a:bodyPr wrap="square" rtlCol="0">
            <a:spAutoFit/>
          </a:bodyPr>
          <a:lstStyle/>
          <a:p>
            <a:r>
              <a:rPr lang="en-US" sz="2200" b="1" dirty="0">
                <a:solidFill>
                  <a:srgbClr val="79A342"/>
                </a:solidFill>
              </a:rPr>
              <a:t>4</a:t>
            </a:r>
          </a:p>
        </p:txBody>
      </p:sp>
      <p:sp>
        <p:nvSpPr>
          <p:cNvPr id="24" name="TextBox 23">
            <a:extLst>
              <a:ext uri="{FF2B5EF4-FFF2-40B4-BE49-F238E27FC236}">
                <a16:creationId xmlns:a16="http://schemas.microsoft.com/office/drawing/2014/main" id="{E46EE676-4896-4348-A1F5-E77C7A87AE07}"/>
              </a:ext>
            </a:extLst>
          </p:cNvPr>
          <p:cNvSpPr txBox="1"/>
          <p:nvPr userDrawn="1"/>
        </p:nvSpPr>
        <p:spPr>
          <a:xfrm>
            <a:off x="4428566" y="4564248"/>
            <a:ext cx="291353" cy="430887"/>
          </a:xfrm>
          <a:prstGeom prst="rect">
            <a:avLst/>
          </a:prstGeom>
          <a:noFill/>
        </p:spPr>
        <p:txBody>
          <a:bodyPr wrap="square" rtlCol="0">
            <a:spAutoFit/>
          </a:bodyPr>
          <a:lstStyle/>
          <a:p>
            <a:r>
              <a:rPr lang="en-US" sz="2200" b="1" dirty="0">
                <a:solidFill>
                  <a:srgbClr val="79A342"/>
                </a:solidFill>
              </a:rPr>
              <a:t>5</a:t>
            </a:r>
          </a:p>
        </p:txBody>
      </p:sp>
      <p:sp>
        <p:nvSpPr>
          <p:cNvPr id="26" name="TextBox 25">
            <a:extLst>
              <a:ext uri="{FF2B5EF4-FFF2-40B4-BE49-F238E27FC236}">
                <a16:creationId xmlns:a16="http://schemas.microsoft.com/office/drawing/2014/main" id="{C90E2C5D-08ED-43A6-87AB-B6F3685AB4B5}"/>
              </a:ext>
            </a:extLst>
          </p:cNvPr>
          <p:cNvSpPr txBox="1"/>
          <p:nvPr userDrawn="1"/>
        </p:nvSpPr>
        <p:spPr>
          <a:xfrm>
            <a:off x="8395447" y="4557524"/>
            <a:ext cx="291353" cy="430887"/>
          </a:xfrm>
          <a:prstGeom prst="rect">
            <a:avLst/>
          </a:prstGeom>
          <a:noFill/>
        </p:spPr>
        <p:txBody>
          <a:bodyPr wrap="square" rtlCol="0">
            <a:spAutoFit/>
          </a:bodyPr>
          <a:lstStyle/>
          <a:p>
            <a:r>
              <a:rPr lang="en-US" sz="2200" b="1" dirty="0">
                <a:solidFill>
                  <a:srgbClr val="79A342"/>
                </a:solidFill>
              </a:rPr>
              <a:t>6</a:t>
            </a:r>
          </a:p>
        </p:txBody>
      </p:sp>
      <p:pic>
        <p:nvPicPr>
          <p:cNvPr id="3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2" name="Rectangle 1">
            <a:extLst>
              <a:ext uri="{FF2B5EF4-FFF2-40B4-BE49-F238E27FC236}">
                <a16:creationId xmlns:a16="http://schemas.microsoft.com/office/drawing/2014/main" id="{7FC31E73-810C-4178-82B3-D512C5414D49}"/>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8BE4F8E-5582-4BE2-B5CD-6DE935B24252}"/>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7" name="Text Placeholder 6"/>
          <p:cNvSpPr>
            <a:spLocks noGrp="1"/>
          </p:cNvSpPr>
          <p:nvPr>
            <p:ph type="body" sz="quarter" idx="11" hasCustomPrompt="1"/>
          </p:nvPr>
        </p:nvSpPr>
        <p:spPr>
          <a:xfrm>
            <a:off x="746314" y="2458749"/>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34" name="Text Placeholder 6"/>
          <p:cNvSpPr>
            <a:spLocks noGrp="1"/>
          </p:cNvSpPr>
          <p:nvPr>
            <p:ph type="body" sz="quarter" idx="12" hasCustomPrompt="1"/>
          </p:nvPr>
        </p:nvSpPr>
        <p:spPr>
          <a:xfrm>
            <a:off x="4757573" y="2458749"/>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35" name="Text Placeholder 6"/>
          <p:cNvSpPr>
            <a:spLocks noGrp="1"/>
          </p:cNvSpPr>
          <p:nvPr>
            <p:ph type="body" sz="quarter" idx="13" hasCustomPrompt="1"/>
          </p:nvPr>
        </p:nvSpPr>
        <p:spPr>
          <a:xfrm>
            <a:off x="8724454" y="2452025"/>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36" name="Text Placeholder 6"/>
          <p:cNvSpPr>
            <a:spLocks noGrp="1"/>
          </p:cNvSpPr>
          <p:nvPr>
            <p:ph type="body" sz="quarter" idx="14" hasCustomPrompt="1"/>
          </p:nvPr>
        </p:nvSpPr>
        <p:spPr>
          <a:xfrm>
            <a:off x="8724454" y="4565367"/>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37" name="Text Placeholder 6"/>
          <p:cNvSpPr>
            <a:spLocks noGrp="1"/>
          </p:cNvSpPr>
          <p:nvPr>
            <p:ph type="body" sz="quarter" idx="15" hasCustomPrompt="1"/>
          </p:nvPr>
        </p:nvSpPr>
        <p:spPr>
          <a:xfrm>
            <a:off x="4757573" y="4572091"/>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38" name="Text Placeholder 6"/>
          <p:cNvSpPr>
            <a:spLocks noGrp="1"/>
          </p:cNvSpPr>
          <p:nvPr>
            <p:ph type="body" sz="quarter" idx="16" hasCustomPrompt="1"/>
          </p:nvPr>
        </p:nvSpPr>
        <p:spPr>
          <a:xfrm>
            <a:off x="746314" y="4572091"/>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err="1"/>
              <a:t>Hauptpunkt</a:t>
            </a:r>
            <a:endParaRPr lang="en-US"/>
          </a:p>
        </p:txBody>
      </p:sp>
      <p:sp>
        <p:nvSpPr>
          <p:cNvPr id="40" name="Text Placeholder 39"/>
          <p:cNvSpPr>
            <a:spLocks noGrp="1"/>
          </p:cNvSpPr>
          <p:nvPr>
            <p:ph type="body" sz="quarter" idx="17" hasCustomPrompt="1"/>
          </p:nvPr>
        </p:nvSpPr>
        <p:spPr>
          <a:xfrm>
            <a:off x="763796" y="2960778"/>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1.1 / Unterpunkt</a:t>
            </a:r>
          </a:p>
          <a:p>
            <a:pPr lvl="0"/>
            <a:r>
              <a:rPr lang="de-DE"/>
              <a:t>1.2 / Unterpunkt</a:t>
            </a:r>
            <a:endParaRPr lang="en-GB"/>
          </a:p>
        </p:txBody>
      </p:sp>
      <p:sp>
        <p:nvSpPr>
          <p:cNvPr id="41" name="Text Placeholder 39"/>
          <p:cNvSpPr>
            <a:spLocks noGrp="1"/>
          </p:cNvSpPr>
          <p:nvPr>
            <p:ph type="body" sz="quarter" idx="18" hasCustomPrompt="1"/>
          </p:nvPr>
        </p:nvSpPr>
        <p:spPr>
          <a:xfrm>
            <a:off x="4757573" y="2960778"/>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2.1 / Unterpunkt</a:t>
            </a:r>
          </a:p>
          <a:p>
            <a:pPr lvl="0"/>
            <a:r>
              <a:rPr lang="de-DE"/>
              <a:t>2.2 / Unterpunkt</a:t>
            </a:r>
            <a:endParaRPr lang="en-GB"/>
          </a:p>
        </p:txBody>
      </p:sp>
      <p:sp>
        <p:nvSpPr>
          <p:cNvPr id="42" name="Text Placeholder 39"/>
          <p:cNvSpPr>
            <a:spLocks noGrp="1"/>
          </p:cNvSpPr>
          <p:nvPr>
            <p:ph type="body" sz="quarter" idx="19" hasCustomPrompt="1"/>
          </p:nvPr>
        </p:nvSpPr>
        <p:spPr>
          <a:xfrm>
            <a:off x="8737902" y="2960509"/>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3.1 / Unterpunkt</a:t>
            </a:r>
          </a:p>
          <a:p>
            <a:pPr lvl="0"/>
            <a:r>
              <a:rPr lang="de-DE"/>
              <a:t>3.2 / Unterpunkt</a:t>
            </a:r>
            <a:endParaRPr lang="en-GB"/>
          </a:p>
        </p:txBody>
      </p:sp>
      <p:sp>
        <p:nvSpPr>
          <p:cNvPr id="43" name="Text Placeholder 39"/>
          <p:cNvSpPr>
            <a:spLocks noGrp="1"/>
          </p:cNvSpPr>
          <p:nvPr>
            <p:ph type="body" sz="quarter" idx="20" hasCustomPrompt="1"/>
          </p:nvPr>
        </p:nvSpPr>
        <p:spPr>
          <a:xfrm>
            <a:off x="759762" y="5103020"/>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4.1 / Unterpunkt</a:t>
            </a:r>
          </a:p>
          <a:p>
            <a:pPr lvl="0"/>
            <a:r>
              <a:rPr lang="de-DE"/>
              <a:t>4.2 / Unterpunkt</a:t>
            </a:r>
            <a:endParaRPr lang="en-GB"/>
          </a:p>
        </p:txBody>
      </p:sp>
      <p:sp>
        <p:nvSpPr>
          <p:cNvPr id="44" name="Text Placeholder 39"/>
          <p:cNvSpPr>
            <a:spLocks noGrp="1"/>
          </p:cNvSpPr>
          <p:nvPr>
            <p:ph type="body" sz="quarter" idx="21" hasCustomPrompt="1"/>
          </p:nvPr>
        </p:nvSpPr>
        <p:spPr>
          <a:xfrm>
            <a:off x="4757573" y="5103020"/>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5.1 / Unterpunkt</a:t>
            </a:r>
          </a:p>
          <a:p>
            <a:pPr lvl="0"/>
            <a:r>
              <a:rPr lang="de-DE"/>
              <a:t>5.2 / Unterpunkt</a:t>
            </a:r>
            <a:endParaRPr lang="en-GB"/>
          </a:p>
        </p:txBody>
      </p:sp>
      <p:sp>
        <p:nvSpPr>
          <p:cNvPr id="45" name="Text Placeholder 39"/>
          <p:cNvSpPr>
            <a:spLocks noGrp="1"/>
          </p:cNvSpPr>
          <p:nvPr>
            <p:ph type="body" sz="quarter" idx="22" hasCustomPrompt="1"/>
          </p:nvPr>
        </p:nvSpPr>
        <p:spPr>
          <a:xfrm>
            <a:off x="8737902" y="5102751"/>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6.1 / Unterpunkt</a:t>
            </a:r>
          </a:p>
          <a:p>
            <a:pPr lvl="0"/>
            <a:r>
              <a:rPr lang="de-DE"/>
              <a:t>6.2 / Unterpunkt</a:t>
            </a:r>
            <a:endParaRPr lang="en-GB"/>
          </a:p>
        </p:txBody>
      </p:sp>
      <p:sp>
        <p:nvSpPr>
          <p:cNvPr id="3" name="Title 2"/>
          <p:cNvSpPr>
            <a:spLocks noGrp="1"/>
          </p:cNvSpPr>
          <p:nvPr>
            <p:ph type="title" hasCustomPrompt="1"/>
          </p:nvPr>
        </p:nvSpPr>
        <p:spPr>
          <a:xfrm>
            <a:off x="263951" y="918117"/>
            <a:ext cx="11664098" cy="758952"/>
          </a:xfrm>
        </p:spPr>
        <p:txBody>
          <a:bodyPr>
            <a:normAutofit/>
          </a:bodyPr>
          <a:lstStyle>
            <a:lvl1pPr algn="ctr">
              <a:defRPr sz="3600"/>
            </a:lvl1pPr>
          </a:lstStyle>
          <a:p>
            <a:r>
              <a:rPr lang="en-US"/>
              <a:t>Agenda</a:t>
            </a:r>
            <a:endParaRPr lang="en-GB"/>
          </a:p>
        </p:txBody>
      </p:sp>
    </p:spTree>
    <p:extLst>
      <p:ext uri="{BB962C8B-B14F-4D97-AF65-F5344CB8AC3E}">
        <p14:creationId xmlns:p14="http://schemas.microsoft.com/office/powerpoint/2010/main" val="1310423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fik 3">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1F1F157C-198A-4478-9DD7-C230F87D2444}"/>
              </a:ext>
            </a:extLst>
          </p:cNvPr>
          <p:cNvSpPr/>
          <p:nvPr userDrawn="1"/>
        </p:nvSpPr>
        <p:spPr>
          <a:xfrm>
            <a:off x="3393830" y="1930751"/>
            <a:ext cx="1730375" cy="1730375"/>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bg1"/>
              </a:solidFill>
              <a:latin typeface="+mj-lt"/>
            </a:endParaRPr>
          </a:p>
        </p:txBody>
      </p:sp>
      <p:sp>
        <p:nvSpPr>
          <p:cNvPr id="80" name="Oval 79">
            <a:extLst>
              <a:ext uri="{FF2B5EF4-FFF2-40B4-BE49-F238E27FC236}">
                <a16:creationId xmlns:a16="http://schemas.microsoft.com/office/drawing/2014/main" id="{50ECEDAF-05C7-4E50-974A-0FF27507F552}"/>
              </a:ext>
            </a:extLst>
          </p:cNvPr>
          <p:cNvSpPr/>
          <p:nvPr userDrawn="1"/>
        </p:nvSpPr>
        <p:spPr>
          <a:xfrm>
            <a:off x="4922593" y="1930751"/>
            <a:ext cx="1730375" cy="1730375"/>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bg1"/>
              </a:solidFill>
              <a:latin typeface="+mj-lt"/>
            </a:endParaRPr>
          </a:p>
        </p:txBody>
      </p:sp>
      <p:sp>
        <p:nvSpPr>
          <p:cNvPr id="81" name="Oval 80">
            <a:extLst>
              <a:ext uri="{FF2B5EF4-FFF2-40B4-BE49-F238E27FC236}">
                <a16:creationId xmlns:a16="http://schemas.microsoft.com/office/drawing/2014/main" id="{40390325-91F5-4512-87AC-750E68FE61EE}"/>
              </a:ext>
            </a:extLst>
          </p:cNvPr>
          <p:cNvSpPr/>
          <p:nvPr userDrawn="1"/>
        </p:nvSpPr>
        <p:spPr>
          <a:xfrm>
            <a:off x="6451354" y="1930751"/>
            <a:ext cx="1730375" cy="1730375"/>
          </a:xfrm>
          <a:prstGeom prst="ellipse">
            <a:avLst/>
          </a:prstGeom>
          <a:solidFill>
            <a:srgbClr val="9292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bg1"/>
              </a:solidFill>
              <a:latin typeface="+mj-lt"/>
            </a:endParaRPr>
          </a:p>
        </p:txBody>
      </p:sp>
      <p:cxnSp>
        <p:nvCxnSpPr>
          <p:cNvPr id="82" name="Straight Connector 81">
            <a:extLst>
              <a:ext uri="{FF2B5EF4-FFF2-40B4-BE49-F238E27FC236}">
                <a16:creationId xmlns:a16="http://schemas.microsoft.com/office/drawing/2014/main" id="{F11C539B-7988-41FD-87B2-102F59E19F23}"/>
              </a:ext>
            </a:extLst>
          </p:cNvPr>
          <p:cNvCxnSpPr/>
          <p:nvPr userDrawn="1"/>
        </p:nvCxnSpPr>
        <p:spPr>
          <a:xfrm>
            <a:off x="923679" y="2841973"/>
            <a:ext cx="2470151" cy="0"/>
          </a:xfrm>
          <a:prstGeom prst="line">
            <a:avLst/>
          </a:prstGeom>
          <a:ln>
            <a:solidFill>
              <a:srgbClr val="9292C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D9769EC-56CE-4A5E-A4C6-DFCF4CB9E822}"/>
              </a:ext>
            </a:extLst>
          </p:cNvPr>
          <p:cNvCxnSpPr/>
          <p:nvPr userDrawn="1"/>
        </p:nvCxnSpPr>
        <p:spPr>
          <a:xfrm>
            <a:off x="5792540" y="3627556"/>
            <a:ext cx="0" cy="478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4B17D0-2AB8-44A2-AC7E-A810363D3F8E}"/>
              </a:ext>
            </a:extLst>
          </p:cNvPr>
          <p:cNvCxnSpPr/>
          <p:nvPr userDrawn="1"/>
        </p:nvCxnSpPr>
        <p:spPr>
          <a:xfrm>
            <a:off x="8119310" y="2829040"/>
            <a:ext cx="2770187" cy="0"/>
          </a:xfrm>
          <a:prstGeom prst="line">
            <a:avLst/>
          </a:prstGeom>
          <a:ln>
            <a:solidFill>
              <a:srgbClr val="9292C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E9AFBBE-2A6A-4537-929B-9BF0B123069E}"/>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23"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bg1"/>
                </a:solidFill>
              </a:defRPr>
            </a:lvl1pPr>
          </a:lstStyle>
          <a:p>
            <a:r>
              <a:rPr lang="en-US" err="1"/>
              <a:t>Titel</a:t>
            </a:r>
            <a:r>
              <a:rPr lang="en-US"/>
              <a:t> </a:t>
            </a:r>
            <a:r>
              <a:rPr lang="en-US" err="1"/>
              <a:t>einfügen</a:t>
            </a:r>
            <a:endParaRPr lang="en-GB"/>
          </a:p>
        </p:txBody>
      </p:sp>
      <p:sp>
        <p:nvSpPr>
          <p:cNvPr id="27" name="Text Placeholder 3"/>
          <p:cNvSpPr>
            <a:spLocks noGrp="1"/>
          </p:cNvSpPr>
          <p:nvPr>
            <p:ph type="body" sz="quarter" idx="10" hasCustomPrompt="1"/>
          </p:nvPr>
        </p:nvSpPr>
        <p:spPr>
          <a:xfrm>
            <a:off x="1524000" y="1326205"/>
            <a:ext cx="9144000" cy="265176"/>
          </a:xfrm>
        </p:spPr>
        <p:txBody>
          <a:bodyPr anchor="ctr">
            <a:noAutofit/>
          </a:bodyPr>
          <a:lstStyle>
            <a:lvl1pPr marL="0" indent="0" algn="ctr">
              <a:buNone/>
              <a:defRPr sz="1600" baseline="0">
                <a:solidFill>
                  <a:schemeClr val="bg1"/>
                </a:solidFill>
              </a:defRPr>
            </a:lvl1pPr>
          </a:lstStyle>
          <a:p>
            <a:pPr lvl="0"/>
            <a:r>
              <a:rPr lang="de-DE"/>
              <a:t>Untertitel einfügen</a:t>
            </a:r>
            <a:endParaRPr lang="en-GB"/>
          </a:p>
        </p:txBody>
      </p:sp>
      <p:sp>
        <p:nvSpPr>
          <p:cNvPr id="22" name="Picture Placeholder 6"/>
          <p:cNvSpPr>
            <a:spLocks noGrp="1"/>
          </p:cNvSpPr>
          <p:nvPr>
            <p:ph type="pic" sz="quarter" idx="19" hasCustomPrompt="1"/>
          </p:nvPr>
        </p:nvSpPr>
        <p:spPr>
          <a:xfrm>
            <a:off x="3798727" y="2354537"/>
            <a:ext cx="914400" cy="914400"/>
          </a:xfrm>
        </p:spPr>
        <p:txBody>
          <a:bodyPr>
            <a:noAutofit/>
          </a:bodyPr>
          <a:lstStyle>
            <a:lvl1pPr marL="0" indent="0">
              <a:buNone/>
              <a:defRPr sz="2800"/>
            </a:lvl1pPr>
          </a:lstStyle>
          <a:p>
            <a:r>
              <a:rPr lang="de-DE"/>
              <a:t> </a:t>
            </a:r>
            <a:endParaRPr lang="en-GB" dirty="0"/>
          </a:p>
        </p:txBody>
      </p:sp>
      <p:sp>
        <p:nvSpPr>
          <p:cNvPr id="32" name="Picture Placeholder 6"/>
          <p:cNvSpPr>
            <a:spLocks noGrp="1"/>
          </p:cNvSpPr>
          <p:nvPr>
            <p:ph type="pic" sz="quarter" idx="20" hasCustomPrompt="1"/>
          </p:nvPr>
        </p:nvSpPr>
        <p:spPr>
          <a:xfrm>
            <a:off x="5335774" y="2354537"/>
            <a:ext cx="914400" cy="914400"/>
          </a:xfrm>
        </p:spPr>
        <p:txBody>
          <a:bodyPr>
            <a:noAutofit/>
          </a:bodyPr>
          <a:lstStyle>
            <a:lvl1pPr marL="0" indent="0">
              <a:buNone/>
              <a:defRPr sz="2800"/>
            </a:lvl1pPr>
          </a:lstStyle>
          <a:p>
            <a:r>
              <a:rPr lang="de-DE"/>
              <a:t> </a:t>
            </a:r>
            <a:endParaRPr lang="en-GB" dirty="0"/>
          </a:p>
        </p:txBody>
      </p:sp>
      <p:sp>
        <p:nvSpPr>
          <p:cNvPr id="33" name="Picture Placeholder 6"/>
          <p:cNvSpPr>
            <a:spLocks noGrp="1"/>
          </p:cNvSpPr>
          <p:nvPr>
            <p:ph type="pic" sz="quarter" idx="21" hasCustomPrompt="1"/>
          </p:nvPr>
        </p:nvSpPr>
        <p:spPr>
          <a:xfrm>
            <a:off x="6854581" y="2354537"/>
            <a:ext cx="914400" cy="914400"/>
          </a:xfrm>
        </p:spPr>
        <p:txBody>
          <a:bodyPr>
            <a:noAutofit/>
          </a:bodyPr>
          <a:lstStyle>
            <a:lvl1pPr marL="0" indent="0">
              <a:buNone/>
              <a:defRPr sz="2800"/>
            </a:lvl1pPr>
          </a:lstStyle>
          <a:p>
            <a:r>
              <a:rPr lang="de-DE"/>
              <a:t> </a:t>
            </a:r>
            <a:endParaRPr lang="en-GB" dirty="0"/>
          </a:p>
        </p:txBody>
      </p:sp>
    </p:spTree>
    <p:extLst>
      <p:ext uri="{BB962C8B-B14F-4D97-AF65-F5344CB8AC3E}">
        <p14:creationId xmlns:p14="http://schemas.microsoft.com/office/powerpoint/2010/main" val="1484023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4">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F3820D5-E8D8-4952-9869-E534390E555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43" name="Title 1"/>
          <p:cNvSpPr>
            <a:spLocks noGrp="1"/>
          </p:cNvSpPr>
          <p:nvPr>
            <p:ph type="title" hasCustomPrompt="1"/>
          </p:nvPr>
        </p:nvSpPr>
        <p:spPr>
          <a:xfrm>
            <a:off x="1524000" y="841355"/>
            <a:ext cx="9144000" cy="466344"/>
          </a:xfrm>
        </p:spPr>
        <p:txBody>
          <a:bodyPr anchor="t">
            <a:noAutofit/>
          </a:bodyPr>
          <a:lstStyle>
            <a:lvl1pPr algn="ctr">
              <a:defRPr sz="2800">
                <a:solidFill>
                  <a:schemeClr val="bg1"/>
                </a:solidFill>
              </a:defRPr>
            </a:lvl1pPr>
          </a:lstStyle>
          <a:p>
            <a:r>
              <a:rPr lang="en-US" err="1"/>
              <a:t>Titel</a:t>
            </a:r>
            <a:r>
              <a:rPr lang="en-US"/>
              <a:t> </a:t>
            </a:r>
            <a:r>
              <a:rPr lang="en-US" err="1"/>
              <a:t>einfügen</a:t>
            </a:r>
            <a:endParaRPr lang="en-GB"/>
          </a:p>
        </p:txBody>
      </p:sp>
      <p:sp>
        <p:nvSpPr>
          <p:cNvPr id="44" name="Text Placeholder 3"/>
          <p:cNvSpPr>
            <a:spLocks noGrp="1"/>
          </p:cNvSpPr>
          <p:nvPr>
            <p:ph type="body" sz="quarter" idx="10" hasCustomPrompt="1"/>
          </p:nvPr>
        </p:nvSpPr>
        <p:spPr>
          <a:xfrm>
            <a:off x="1524000" y="1326205"/>
            <a:ext cx="9144000" cy="265176"/>
          </a:xfrm>
        </p:spPr>
        <p:txBody>
          <a:bodyPr anchor="ctr">
            <a:noAutofit/>
          </a:bodyPr>
          <a:lstStyle>
            <a:lvl1pPr marL="0" indent="0" algn="ctr">
              <a:buNone/>
              <a:defRPr sz="1600" baseline="0">
                <a:solidFill>
                  <a:schemeClr val="bg1"/>
                </a:solidFill>
              </a:defRPr>
            </a:lvl1pPr>
          </a:lstStyle>
          <a:p>
            <a:pPr lvl="0"/>
            <a:r>
              <a:rPr lang="de-DE"/>
              <a:t>Untertitel einfügen</a:t>
            </a:r>
            <a:endParaRPr lang="en-GB"/>
          </a:p>
        </p:txBody>
      </p:sp>
    </p:spTree>
    <p:extLst>
      <p:ext uri="{BB962C8B-B14F-4D97-AF65-F5344CB8AC3E}">
        <p14:creationId xmlns:p14="http://schemas.microsoft.com/office/powerpoint/2010/main" val="1295623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k 5">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2">
            <a:extLst>
              <a:ext uri="{FF2B5EF4-FFF2-40B4-BE49-F238E27FC236}">
                <a16:creationId xmlns:a16="http://schemas.microsoft.com/office/drawing/2014/main" id="{EDBDB3C4-B803-41E3-B8EA-3D62FD49E9A8}"/>
              </a:ext>
            </a:extLst>
          </p:cNvPr>
          <p:cNvSpPr txBox="1">
            <a:spLocks noChangeArrowheads="1"/>
          </p:cNvSpPr>
          <p:nvPr/>
        </p:nvSpPr>
        <p:spPr bwMode="auto">
          <a:xfrm>
            <a:off x="3934253" y="1351736"/>
            <a:ext cx="24911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mj-lt"/>
              <a:cs typeface="Arial" panose="020B0604020202020204" pitchFamily="34" charset="0"/>
              <a:sym typeface="Arial" panose="020B0604020202020204" pitchFamily="34" charset="0"/>
            </a:endParaRPr>
          </a:p>
        </p:txBody>
      </p:sp>
      <p:sp>
        <p:nvSpPr>
          <p:cNvPr id="86" name="3">
            <a:extLst>
              <a:ext uri="{FF2B5EF4-FFF2-40B4-BE49-F238E27FC236}">
                <a16:creationId xmlns:a16="http://schemas.microsoft.com/office/drawing/2014/main" id="{CAAF209A-9EAD-4EC8-AEB6-09564BD1E77A}"/>
              </a:ext>
            </a:extLst>
          </p:cNvPr>
          <p:cNvSpPr txBox="1">
            <a:spLocks noChangeArrowheads="1"/>
          </p:cNvSpPr>
          <p:nvPr/>
        </p:nvSpPr>
        <p:spPr bwMode="auto">
          <a:xfrm>
            <a:off x="4513526" y="1351736"/>
            <a:ext cx="24911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mj-lt"/>
              <a:cs typeface="Arial" panose="020B0604020202020204" pitchFamily="34" charset="0"/>
              <a:sym typeface="Arial" panose="020B0604020202020204" pitchFamily="34" charset="0"/>
            </a:endParaRPr>
          </a:p>
        </p:txBody>
      </p:sp>
      <p:sp>
        <p:nvSpPr>
          <p:cNvPr id="91" name="8">
            <a:extLst>
              <a:ext uri="{FF2B5EF4-FFF2-40B4-BE49-F238E27FC236}">
                <a16:creationId xmlns:a16="http://schemas.microsoft.com/office/drawing/2014/main" id="{45D16739-2AE1-4F01-A512-872C062E376A}"/>
              </a:ext>
            </a:extLst>
          </p:cNvPr>
          <p:cNvSpPr txBox="1">
            <a:spLocks noChangeArrowheads="1"/>
          </p:cNvSpPr>
          <p:nvPr/>
        </p:nvSpPr>
        <p:spPr bwMode="auto">
          <a:xfrm>
            <a:off x="7409889" y="1351736"/>
            <a:ext cx="2491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mj-lt"/>
              <a:cs typeface="Arial" panose="020B0604020202020204" pitchFamily="34" charset="0"/>
              <a:sym typeface="Arial" panose="020B0604020202020204" pitchFamily="34" charset="0"/>
            </a:endParaRPr>
          </a:p>
        </p:txBody>
      </p:sp>
      <p:sp>
        <p:nvSpPr>
          <p:cNvPr id="93" name="10">
            <a:extLst>
              <a:ext uri="{FF2B5EF4-FFF2-40B4-BE49-F238E27FC236}">
                <a16:creationId xmlns:a16="http://schemas.microsoft.com/office/drawing/2014/main" id="{770868DE-8883-4AA1-8402-ECB1C77F8248}"/>
              </a:ext>
            </a:extLst>
          </p:cNvPr>
          <p:cNvSpPr txBox="1">
            <a:spLocks noChangeArrowheads="1"/>
          </p:cNvSpPr>
          <p:nvPr/>
        </p:nvSpPr>
        <p:spPr bwMode="auto">
          <a:xfrm>
            <a:off x="8568434" y="1351736"/>
            <a:ext cx="2491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endParaRPr lang="en-US" altLang="en-US" sz="2000" dirty="0">
              <a:latin typeface="+mj-lt"/>
              <a:cs typeface="Arial" panose="020B0604020202020204" pitchFamily="34" charset="0"/>
              <a:sym typeface="Arial" panose="020B0604020202020204" pitchFamily="34" charset="0"/>
            </a:endParaRPr>
          </a:p>
        </p:txBody>
      </p:sp>
      <p:pic>
        <p:nvPicPr>
          <p:cNvPr id="46" name="Picture 45">
            <a:extLst>
              <a:ext uri="{FF2B5EF4-FFF2-40B4-BE49-F238E27FC236}">
                <a16:creationId xmlns:a16="http://schemas.microsoft.com/office/drawing/2014/main" id="{F75F9159-CBEF-443C-81E6-AC673B33DE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1835" y="1611829"/>
            <a:ext cx="2622953" cy="4250826"/>
          </a:xfrm>
          <a:prstGeom prst="rect">
            <a:avLst/>
          </a:prstGeom>
        </p:spPr>
      </p:pic>
      <p:sp>
        <p:nvSpPr>
          <p:cNvPr id="54" name="Oval 53">
            <a:extLst>
              <a:ext uri="{FF2B5EF4-FFF2-40B4-BE49-F238E27FC236}">
                <a16:creationId xmlns:a16="http://schemas.microsoft.com/office/drawing/2014/main" id="{1BF0DB46-CF24-4D32-A8DB-2374A3C5967D}"/>
              </a:ext>
            </a:extLst>
          </p:cNvPr>
          <p:cNvSpPr/>
          <p:nvPr userDrawn="1"/>
        </p:nvSpPr>
        <p:spPr>
          <a:xfrm>
            <a:off x="7244453" y="2115683"/>
            <a:ext cx="469233" cy="4692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latin typeface="+mj-lt"/>
            </a:endParaRPr>
          </a:p>
        </p:txBody>
      </p:sp>
      <p:sp>
        <p:nvSpPr>
          <p:cNvPr id="55" name="Oval 54">
            <a:extLst>
              <a:ext uri="{FF2B5EF4-FFF2-40B4-BE49-F238E27FC236}">
                <a16:creationId xmlns:a16="http://schemas.microsoft.com/office/drawing/2014/main" id="{8BCC918F-4A6F-4325-B34F-CB38D2907403}"/>
              </a:ext>
            </a:extLst>
          </p:cNvPr>
          <p:cNvSpPr/>
          <p:nvPr userDrawn="1"/>
        </p:nvSpPr>
        <p:spPr>
          <a:xfrm>
            <a:off x="7257928" y="2996420"/>
            <a:ext cx="469233" cy="4692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latin typeface="+mj-lt"/>
            </a:endParaRPr>
          </a:p>
        </p:txBody>
      </p:sp>
      <p:sp>
        <p:nvSpPr>
          <p:cNvPr id="58" name="Oval 57">
            <a:extLst>
              <a:ext uri="{FF2B5EF4-FFF2-40B4-BE49-F238E27FC236}">
                <a16:creationId xmlns:a16="http://schemas.microsoft.com/office/drawing/2014/main" id="{AA439B4A-CD69-4446-9AB1-F55F378D0184}"/>
              </a:ext>
            </a:extLst>
          </p:cNvPr>
          <p:cNvSpPr/>
          <p:nvPr userDrawn="1"/>
        </p:nvSpPr>
        <p:spPr>
          <a:xfrm>
            <a:off x="4439230" y="2115683"/>
            <a:ext cx="469233" cy="469233"/>
          </a:xfrm>
          <a:prstGeom prst="ellipse">
            <a:avLst/>
          </a:prstGeom>
          <a:solidFill>
            <a:srgbClr val="565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latin typeface="+mj-lt"/>
            </a:endParaRPr>
          </a:p>
        </p:txBody>
      </p:sp>
      <p:sp>
        <p:nvSpPr>
          <p:cNvPr id="64" name="Oval 63">
            <a:extLst>
              <a:ext uri="{FF2B5EF4-FFF2-40B4-BE49-F238E27FC236}">
                <a16:creationId xmlns:a16="http://schemas.microsoft.com/office/drawing/2014/main" id="{3D7D7922-D115-431B-9906-29782081F400}"/>
              </a:ext>
            </a:extLst>
          </p:cNvPr>
          <p:cNvSpPr/>
          <p:nvPr userDrawn="1"/>
        </p:nvSpPr>
        <p:spPr>
          <a:xfrm>
            <a:off x="4439230" y="3008269"/>
            <a:ext cx="469233" cy="4692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latin typeface="+mj-lt"/>
            </a:endParaRPr>
          </a:p>
        </p:txBody>
      </p:sp>
      <p:pic>
        <p:nvPicPr>
          <p:cNvPr id="41" name="Graphic 40">
            <a:extLst>
              <a:ext uri="{FF2B5EF4-FFF2-40B4-BE49-F238E27FC236}">
                <a16:creationId xmlns:a16="http://schemas.microsoft.com/office/drawing/2014/main" id="{BDCCD308-6066-409D-AA48-2E6F00F221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88598" y="3140456"/>
            <a:ext cx="209797" cy="209797"/>
          </a:xfrm>
          <a:prstGeom prst="rect">
            <a:avLst/>
          </a:prstGeom>
        </p:spPr>
      </p:pic>
      <p:pic>
        <p:nvPicPr>
          <p:cNvPr id="42" name="Graphic 41">
            <a:extLst>
              <a:ext uri="{FF2B5EF4-FFF2-40B4-BE49-F238E27FC236}">
                <a16:creationId xmlns:a16="http://schemas.microsoft.com/office/drawing/2014/main" id="{8FED9B6D-40F3-4163-B216-7807EA3A16D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38845" y="2226553"/>
            <a:ext cx="273092" cy="273092"/>
          </a:xfrm>
          <a:prstGeom prst="rect">
            <a:avLst/>
          </a:prstGeom>
        </p:spPr>
      </p:pic>
      <p:pic>
        <p:nvPicPr>
          <p:cNvPr id="43" name="Graphic 42">
            <a:extLst>
              <a:ext uri="{FF2B5EF4-FFF2-40B4-BE49-F238E27FC236}">
                <a16:creationId xmlns:a16="http://schemas.microsoft.com/office/drawing/2014/main" id="{7679ADBB-5397-42AC-8501-05601394A1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41794" y="3107249"/>
            <a:ext cx="272454" cy="272454"/>
          </a:xfrm>
          <a:prstGeom prst="rect">
            <a:avLst/>
          </a:prstGeom>
        </p:spPr>
      </p:pic>
      <p:pic>
        <p:nvPicPr>
          <p:cNvPr id="44" name="Graphic 43">
            <a:extLst>
              <a:ext uri="{FF2B5EF4-FFF2-40B4-BE49-F238E27FC236}">
                <a16:creationId xmlns:a16="http://schemas.microsoft.com/office/drawing/2014/main" id="{86F4E2E8-CF7B-4BFB-A366-4FA67E7D17D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59488" y="2225710"/>
            <a:ext cx="229709" cy="229709"/>
          </a:xfrm>
          <a:prstGeom prst="rect">
            <a:avLst/>
          </a:prstGeom>
        </p:spPr>
      </p:pic>
      <p:sp>
        <p:nvSpPr>
          <p:cNvPr id="2"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bg1"/>
                </a:solidFill>
              </a:defRPr>
            </a:lvl1pPr>
          </a:lstStyle>
          <a:p>
            <a:r>
              <a:rPr lang="en-US" err="1"/>
              <a:t>Titel</a:t>
            </a:r>
            <a:r>
              <a:rPr lang="en-US"/>
              <a:t> </a:t>
            </a:r>
            <a:r>
              <a:rPr lang="en-US" err="1"/>
              <a:t>einfügen</a:t>
            </a:r>
            <a:endParaRPr lang="en-GB"/>
          </a:p>
        </p:txBody>
      </p:sp>
      <p:sp>
        <p:nvSpPr>
          <p:cNvPr id="4" name="Text Placeholder 3"/>
          <p:cNvSpPr>
            <a:spLocks noGrp="1"/>
          </p:cNvSpPr>
          <p:nvPr>
            <p:ph type="body" sz="quarter" idx="10" hasCustomPrompt="1"/>
          </p:nvPr>
        </p:nvSpPr>
        <p:spPr>
          <a:xfrm>
            <a:off x="1524000" y="1326205"/>
            <a:ext cx="9144000" cy="265176"/>
          </a:xfrm>
        </p:spPr>
        <p:txBody>
          <a:bodyPr anchor="ctr">
            <a:noAutofit/>
          </a:bodyPr>
          <a:lstStyle>
            <a:lvl1pPr marL="0" indent="0" algn="ctr">
              <a:buNone/>
              <a:defRPr sz="1600" baseline="0">
                <a:solidFill>
                  <a:schemeClr val="bg1"/>
                </a:solidFill>
              </a:defRPr>
            </a:lvl1pPr>
          </a:lstStyle>
          <a:p>
            <a:pPr lvl="0"/>
            <a:r>
              <a:rPr lang="de-DE"/>
              <a:t>Untertitel einfügen</a:t>
            </a:r>
            <a:endParaRPr lang="en-GB"/>
          </a:p>
        </p:txBody>
      </p:sp>
      <p:sp>
        <p:nvSpPr>
          <p:cNvPr id="31" name="Text Placeholder 3"/>
          <p:cNvSpPr>
            <a:spLocks noGrp="1"/>
          </p:cNvSpPr>
          <p:nvPr>
            <p:ph type="body" sz="quarter" idx="11" hasCustomPrompt="1"/>
          </p:nvPr>
        </p:nvSpPr>
        <p:spPr>
          <a:xfrm>
            <a:off x="2875005" y="2053148"/>
            <a:ext cx="1410820" cy="265176"/>
          </a:xfrm>
        </p:spPr>
        <p:txBody>
          <a:bodyPr anchor="t">
            <a:normAutofit/>
          </a:bodyPr>
          <a:lstStyle>
            <a:lvl1pPr marL="0" indent="0" algn="r">
              <a:buNone/>
              <a:defRPr sz="1600" b="1" baseline="0">
                <a:solidFill>
                  <a:schemeClr val="bg1"/>
                </a:solidFill>
              </a:defRPr>
            </a:lvl1pPr>
          </a:lstStyle>
          <a:p>
            <a:pPr lvl="0"/>
            <a:r>
              <a:rPr lang="de-DE"/>
              <a:t>Untertitel</a:t>
            </a:r>
          </a:p>
        </p:txBody>
      </p:sp>
      <p:sp>
        <p:nvSpPr>
          <p:cNvPr id="32" name="Text Placeholder 3"/>
          <p:cNvSpPr>
            <a:spLocks noGrp="1"/>
          </p:cNvSpPr>
          <p:nvPr>
            <p:ph type="body" sz="quarter" idx="12" hasCustomPrompt="1"/>
          </p:nvPr>
        </p:nvSpPr>
        <p:spPr>
          <a:xfrm>
            <a:off x="2875005" y="2913127"/>
            <a:ext cx="1400546" cy="265176"/>
          </a:xfrm>
        </p:spPr>
        <p:txBody>
          <a:bodyPr anchor="t">
            <a:normAutofit/>
          </a:bodyPr>
          <a:lstStyle>
            <a:lvl1pPr marL="0" indent="0" algn="r">
              <a:buNone/>
              <a:defRPr sz="1600" b="1" baseline="0">
                <a:solidFill>
                  <a:schemeClr val="bg1"/>
                </a:solidFill>
              </a:defRPr>
            </a:lvl1pPr>
          </a:lstStyle>
          <a:p>
            <a:pPr lvl="0"/>
            <a:r>
              <a:rPr lang="de-DE"/>
              <a:t>Untertitel</a:t>
            </a:r>
            <a:endParaRPr lang="en-GB"/>
          </a:p>
        </p:txBody>
      </p:sp>
      <p:sp>
        <p:nvSpPr>
          <p:cNvPr id="33" name="Text Placeholder 3"/>
          <p:cNvSpPr>
            <a:spLocks noGrp="1"/>
          </p:cNvSpPr>
          <p:nvPr>
            <p:ph type="body" sz="quarter" idx="13" hasCustomPrompt="1"/>
          </p:nvPr>
        </p:nvSpPr>
        <p:spPr>
          <a:xfrm>
            <a:off x="7814891" y="2042835"/>
            <a:ext cx="1408176" cy="265176"/>
          </a:xfrm>
        </p:spPr>
        <p:txBody>
          <a:bodyPr anchor="t">
            <a:normAutofit/>
          </a:bodyPr>
          <a:lstStyle>
            <a:lvl1pPr marL="0" indent="0" algn="l">
              <a:buNone/>
              <a:defRPr sz="1600" b="1" baseline="0">
                <a:solidFill>
                  <a:schemeClr val="bg1"/>
                </a:solidFill>
              </a:defRPr>
            </a:lvl1pPr>
          </a:lstStyle>
          <a:p>
            <a:pPr lvl="0"/>
            <a:r>
              <a:rPr lang="de-DE"/>
              <a:t>Untertitel</a:t>
            </a:r>
            <a:endParaRPr lang="en-GB"/>
          </a:p>
        </p:txBody>
      </p:sp>
      <p:sp>
        <p:nvSpPr>
          <p:cNvPr id="34" name="Text Placeholder 3"/>
          <p:cNvSpPr>
            <a:spLocks noGrp="1"/>
          </p:cNvSpPr>
          <p:nvPr>
            <p:ph type="body" sz="quarter" idx="14" hasCustomPrompt="1"/>
          </p:nvPr>
        </p:nvSpPr>
        <p:spPr>
          <a:xfrm>
            <a:off x="7814891" y="2906380"/>
            <a:ext cx="1408176" cy="265176"/>
          </a:xfrm>
        </p:spPr>
        <p:txBody>
          <a:bodyPr anchor="t">
            <a:normAutofit/>
          </a:bodyPr>
          <a:lstStyle>
            <a:lvl1pPr marL="0" indent="0" algn="l">
              <a:buNone/>
              <a:defRPr sz="1600" b="1" baseline="0">
                <a:solidFill>
                  <a:schemeClr val="bg1"/>
                </a:solidFill>
              </a:defRPr>
            </a:lvl1pPr>
          </a:lstStyle>
          <a:p>
            <a:pPr lvl="0"/>
            <a:r>
              <a:rPr lang="de-DE"/>
              <a:t>Untertitel</a:t>
            </a:r>
            <a:endParaRPr lang="en-GB"/>
          </a:p>
        </p:txBody>
      </p:sp>
      <p:sp>
        <p:nvSpPr>
          <p:cNvPr id="28" name="Text Placeholder 3"/>
          <p:cNvSpPr>
            <a:spLocks noGrp="1"/>
          </p:cNvSpPr>
          <p:nvPr>
            <p:ph type="body" sz="quarter" idx="15" hasCustomPrompt="1"/>
          </p:nvPr>
        </p:nvSpPr>
        <p:spPr>
          <a:xfrm>
            <a:off x="2310721" y="2336450"/>
            <a:ext cx="1975104" cy="365760"/>
          </a:xfrm>
        </p:spPr>
        <p:txBody>
          <a:bodyPr anchor="t">
            <a:normAutofit/>
          </a:bodyPr>
          <a:lstStyle>
            <a:lvl1pPr marL="0" indent="0" algn="r">
              <a:buNone/>
              <a:defRPr sz="1400" b="0" baseline="0">
                <a:solidFill>
                  <a:schemeClr val="bg1"/>
                </a:solidFill>
              </a:defRPr>
            </a:lvl1pPr>
          </a:lstStyle>
          <a:p>
            <a:pPr lvl="0"/>
            <a:r>
              <a:rPr lang="de-DE"/>
              <a:t>Text einfügen</a:t>
            </a:r>
            <a:endParaRPr lang="en-GB"/>
          </a:p>
        </p:txBody>
      </p:sp>
      <p:sp>
        <p:nvSpPr>
          <p:cNvPr id="29" name="Text Placeholder 3"/>
          <p:cNvSpPr>
            <a:spLocks noGrp="1"/>
          </p:cNvSpPr>
          <p:nvPr>
            <p:ph type="body" sz="quarter" idx="16" hasCustomPrompt="1"/>
          </p:nvPr>
        </p:nvSpPr>
        <p:spPr>
          <a:xfrm>
            <a:off x="2300447" y="3206340"/>
            <a:ext cx="1975104" cy="365760"/>
          </a:xfrm>
        </p:spPr>
        <p:txBody>
          <a:bodyPr anchor="t">
            <a:normAutofit/>
          </a:bodyPr>
          <a:lstStyle>
            <a:lvl1pPr marL="0" indent="0" algn="r">
              <a:buNone/>
              <a:defRPr sz="1400" b="0" baseline="0">
                <a:solidFill>
                  <a:schemeClr val="bg1"/>
                </a:solidFill>
              </a:defRPr>
            </a:lvl1pPr>
          </a:lstStyle>
          <a:p>
            <a:pPr lvl="0"/>
            <a:r>
              <a:rPr lang="de-DE"/>
              <a:t>Text einfügen</a:t>
            </a:r>
            <a:endParaRPr lang="en-GB"/>
          </a:p>
        </p:txBody>
      </p:sp>
      <p:sp>
        <p:nvSpPr>
          <p:cNvPr id="30" name="Text Placeholder 3"/>
          <p:cNvSpPr>
            <a:spLocks noGrp="1"/>
          </p:cNvSpPr>
          <p:nvPr>
            <p:ph type="body" sz="quarter" idx="17" hasCustomPrompt="1"/>
          </p:nvPr>
        </p:nvSpPr>
        <p:spPr>
          <a:xfrm>
            <a:off x="7814891" y="2335661"/>
            <a:ext cx="1975104" cy="365760"/>
          </a:xfrm>
        </p:spPr>
        <p:txBody>
          <a:bodyPr anchor="t">
            <a:normAutofit/>
          </a:bodyPr>
          <a:lstStyle>
            <a:lvl1pPr marL="0" indent="0" algn="l">
              <a:buNone/>
              <a:defRPr sz="1400" b="0" baseline="0">
                <a:solidFill>
                  <a:schemeClr val="bg1"/>
                </a:solidFill>
              </a:defRPr>
            </a:lvl1pPr>
          </a:lstStyle>
          <a:p>
            <a:pPr lvl="0"/>
            <a:r>
              <a:rPr lang="de-DE"/>
              <a:t>Text einfügen</a:t>
            </a:r>
            <a:endParaRPr lang="en-GB"/>
          </a:p>
        </p:txBody>
      </p:sp>
      <p:sp>
        <p:nvSpPr>
          <p:cNvPr id="35" name="Text Placeholder 3"/>
          <p:cNvSpPr>
            <a:spLocks noGrp="1"/>
          </p:cNvSpPr>
          <p:nvPr>
            <p:ph type="body" sz="quarter" idx="18" hasCustomPrompt="1"/>
          </p:nvPr>
        </p:nvSpPr>
        <p:spPr>
          <a:xfrm>
            <a:off x="7814891" y="3188855"/>
            <a:ext cx="1975104" cy="365760"/>
          </a:xfrm>
        </p:spPr>
        <p:txBody>
          <a:bodyPr anchor="t">
            <a:normAutofit/>
          </a:bodyPr>
          <a:lstStyle>
            <a:lvl1pPr marL="0" indent="0" algn="l">
              <a:buNone/>
              <a:defRPr sz="1400" b="0" baseline="0">
                <a:solidFill>
                  <a:schemeClr val="bg1"/>
                </a:solidFill>
              </a:defRPr>
            </a:lvl1pPr>
          </a:lstStyle>
          <a:p>
            <a:pPr lvl="0"/>
            <a:r>
              <a:rPr lang="de-DE"/>
              <a:t>Text einfügen</a:t>
            </a:r>
            <a:endParaRPr lang="en-GB"/>
          </a:p>
        </p:txBody>
      </p:sp>
      <p:sp>
        <p:nvSpPr>
          <p:cNvPr id="36" name="TextBox 35">
            <a:extLst>
              <a:ext uri="{FF2B5EF4-FFF2-40B4-BE49-F238E27FC236}">
                <a16:creationId xmlns:a16="http://schemas.microsoft.com/office/drawing/2014/main" id="{AFF2752A-A100-4965-ACBC-46F851777CF5}"/>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66158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fik 6">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B1CCFA9-547F-491E-917D-3BE005454325}"/>
              </a:ext>
            </a:extLst>
          </p:cNvPr>
          <p:cNvGrpSpPr>
            <a:grpSpLocks noChangeAspect="1"/>
          </p:cNvGrpSpPr>
          <p:nvPr userDrawn="1"/>
        </p:nvGrpSpPr>
        <p:grpSpPr>
          <a:xfrm>
            <a:off x="918170" y="3291468"/>
            <a:ext cx="6238739" cy="2586797"/>
            <a:chOff x="3962400" y="3409949"/>
            <a:chExt cx="3124200" cy="1295401"/>
          </a:xfrm>
          <a:solidFill>
            <a:schemeClr val="tx1">
              <a:lumMod val="85000"/>
              <a:lumOff val="15000"/>
            </a:schemeClr>
          </a:solidFill>
          <a:effectLst>
            <a:outerShdw blurRad="546100" dir="18900000" sy="23000" kx="-1200000" algn="bl" rotWithShape="0">
              <a:prstClr val="black">
                <a:alpha val="25000"/>
              </a:prstClr>
            </a:outerShdw>
          </a:effectLst>
        </p:grpSpPr>
        <p:sp>
          <p:nvSpPr>
            <p:cNvPr id="38" name="Freeform 208">
              <a:extLst>
                <a:ext uri="{FF2B5EF4-FFF2-40B4-BE49-F238E27FC236}">
                  <a16:creationId xmlns:a16="http://schemas.microsoft.com/office/drawing/2014/main" id="{41017B3A-8800-4FDA-8CF3-4EEC48AD964A}"/>
                </a:ext>
              </a:extLst>
            </p:cNvPr>
            <p:cNvSpPr>
              <a:spLocks/>
            </p:cNvSpPr>
            <p:nvPr userDrawn="1"/>
          </p:nvSpPr>
          <p:spPr bwMode="auto">
            <a:xfrm>
              <a:off x="3981382" y="3824784"/>
              <a:ext cx="3082442" cy="880566"/>
            </a:xfrm>
            <a:custGeom>
              <a:avLst/>
              <a:gdLst/>
              <a:ahLst/>
              <a:cxnLst>
                <a:cxn ang="0">
                  <a:pos x="817" y="22"/>
                </a:cxn>
                <a:cxn ang="0">
                  <a:pos x="817" y="25"/>
                </a:cxn>
                <a:cxn ang="0">
                  <a:pos x="816" y="28"/>
                </a:cxn>
                <a:cxn ang="0">
                  <a:pos x="815" y="31"/>
                </a:cxn>
                <a:cxn ang="0">
                  <a:pos x="813" y="34"/>
                </a:cxn>
                <a:cxn ang="0">
                  <a:pos x="811" y="36"/>
                </a:cxn>
                <a:cxn ang="0">
                  <a:pos x="807" y="40"/>
                </a:cxn>
                <a:cxn ang="0">
                  <a:pos x="803" y="43"/>
                </a:cxn>
                <a:cxn ang="0">
                  <a:pos x="317" y="326"/>
                </a:cxn>
                <a:cxn ang="0">
                  <a:pos x="298" y="336"/>
                </a:cxn>
                <a:cxn ang="0">
                  <a:pos x="292" y="338"/>
                </a:cxn>
                <a:cxn ang="0">
                  <a:pos x="284" y="340"/>
                </a:cxn>
                <a:cxn ang="0">
                  <a:pos x="276" y="341"/>
                </a:cxn>
                <a:cxn ang="0">
                  <a:pos x="271" y="342"/>
                </a:cxn>
                <a:cxn ang="0">
                  <a:pos x="269" y="342"/>
                </a:cxn>
                <a:cxn ang="0">
                  <a:pos x="266" y="342"/>
                </a:cxn>
                <a:cxn ang="0">
                  <a:pos x="265" y="342"/>
                </a:cxn>
                <a:cxn ang="0">
                  <a:pos x="263" y="342"/>
                </a:cxn>
                <a:cxn ang="0">
                  <a:pos x="258" y="341"/>
                </a:cxn>
                <a:cxn ang="0">
                  <a:pos x="253" y="341"/>
                </a:cxn>
                <a:cxn ang="0">
                  <a:pos x="248" y="340"/>
                </a:cxn>
                <a:cxn ang="0">
                  <a:pos x="243" y="339"/>
                </a:cxn>
                <a:cxn ang="0">
                  <a:pos x="234" y="336"/>
                </a:cxn>
                <a:cxn ang="0">
                  <a:pos x="16" y="210"/>
                </a:cxn>
                <a:cxn ang="0">
                  <a:pos x="16" y="217"/>
                </a:cxn>
                <a:cxn ang="0">
                  <a:pos x="234" y="343"/>
                </a:cxn>
                <a:cxn ang="0">
                  <a:pos x="243" y="346"/>
                </a:cxn>
                <a:cxn ang="0">
                  <a:pos x="248" y="347"/>
                </a:cxn>
                <a:cxn ang="0">
                  <a:pos x="253" y="348"/>
                </a:cxn>
                <a:cxn ang="0">
                  <a:pos x="258" y="349"/>
                </a:cxn>
                <a:cxn ang="0">
                  <a:pos x="263" y="349"/>
                </a:cxn>
                <a:cxn ang="0">
                  <a:pos x="265" y="349"/>
                </a:cxn>
                <a:cxn ang="0">
                  <a:pos x="266" y="349"/>
                </a:cxn>
                <a:cxn ang="0">
                  <a:pos x="269" y="349"/>
                </a:cxn>
                <a:cxn ang="0">
                  <a:pos x="271" y="349"/>
                </a:cxn>
                <a:cxn ang="0">
                  <a:pos x="276" y="349"/>
                </a:cxn>
                <a:cxn ang="0">
                  <a:pos x="284" y="347"/>
                </a:cxn>
                <a:cxn ang="0">
                  <a:pos x="292" y="345"/>
                </a:cxn>
                <a:cxn ang="0">
                  <a:pos x="298" y="343"/>
                </a:cxn>
                <a:cxn ang="0">
                  <a:pos x="317" y="333"/>
                </a:cxn>
                <a:cxn ang="0">
                  <a:pos x="803" y="50"/>
                </a:cxn>
                <a:cxn ang="0">
                  <a:pos x="807" y="47"/>
                </a:cxn>
                <a:cxn ang="0">
                  <a:pos x="811" y="43"/>
                </a:cxn>
                <a:cxn ang="0">
                  <a:pos x="813" y="41"/>
                </a:cxn>
                <a:cxn ang="0">
                  <a:pos x="815" y="38"/>
                </a:cxn>
                <a:cxn ang="0">
                  <a:pos x="816" y="35"/>
                </a:cxn>
                <a:cxn ang="0">
                  <a:pos x="817" y="32"/>
                </a:cxn>
                <a:cxn ang="0">
                  <a:pos x="817" y="29"/>
                </a:cxn>
              </a:cxnLst>
              <a:rect l="0" t="0" r="r" b="b"/>
              <a:pathLst>
                <a:path w="817" h="349">
                  <a:moveTo>
                    <a:pt x="817" y="0"/>
                  </a:moveTo>
                  <a:cubicBezTo>
                    <a:pt x="817" y="0"/>
                    <a:pt x="817" y="1"/>
                    <a:pt x="817" y="1"/>
                  </a:cubicBezTo>
                  <a:cubicBezTo>
                    <a:pt x="817" y="8"/>
                    <a:pt x="817" y="15"/>
                    <a:pt x="817" y="22"/>
                  </a:cubicBezTo>
                  <a:cubicBezTo>
                    <a:pt x="817" y="22"/>
                    <a:pt x="817" y="22"/>
                    <a:pt x="817" y="22"/>
                  </a:cubicBezTo>
                  <a:cubicBezTo>
                    <a:pt x="817" y="23"/>
                    <a:pt x="817" y="23"/>
                    <a:pt x="817" y="24"/>
                  </a:cubicBezTo>
                  <a:cubicBezTo>
                    <a:pt x="817" y="24"/>
                    <a:pt x="817" y="25"/>
                    <a:pt x="817" y="25"/>
                  </a:cubicBezTo>
                  <a:cubicBezTo>
                    <a:pt x="817" y="26"/>
                    <a:pt x="817" y="26"/>
                    <a:pt x="817" y="26"/>
                  </a:cubicBezTo>
                  <a:cubicBezTo>
                    <a:pt x="817" y="27"/>
                    <a:pt x="817" y="27"/>
                    <a:pt x="817" y="27"/>
                  </a:cubicBezTo>
                  <a:cubicBezTo>
                    <a:pt x="817" y="27"/>
                    <a:pt x="816" y="28"/>
                    <a:pt x="816" y="28"/>
                  </a:cubicBezTo>
                  <a:cubicBezTo>
                    <a:pt x="816" y="29"/>
                    <a:pt x="816" y="29"/>
                    <a:pt x="816" y="29"/>
                  </a:cubicBezTo>
                  <a:cubicBezTo>
                    <a:pt x="816" y="30"/>
                    <a:pt x="816" y="30"/>
                    <a:pt x="816" y="30"/>
                  </a:cubicBezTo>
                  <a:cubicBezTo>
                    <a:pt x="816" y="30"/>
                    <a:pt x="815" y="31"/>
                    <a:pt x="815" y="31"/>
                  </a:cubicBezTo>
                  <a:cubicBezTo>
                    <a:pt x="815" y="32"/>
                    <a:pt x="815" y="32"/>
                    <a:pt x="815" y="32"/>
                  </a:cubicBezTo>
                  <a:cubicBezTo>
                    <a:pt x="814" y="32"/>
                    <a:pt x="814" y="32"/>
                    <a:pt x="814" y="32"/>
                  </a:cubicBezTo>
                  <a:cubicBezTo>
                    <a:pt x="814" y="33"/>
                    <a:pt x="813" y="34"/>
                    <a:pt x="813" y="34"/>
                  </a:cubicBezTo>
                  <a:cubicBezTo>
                    <a:pt x="813" y="35"/>
                    <a:pt x="813" y="35"/>
                    <a:pt x="813" y="35"/>
                  </a:cubicBezTo>
                  <a:cubicBezTo>
                    <a:pt x="812" y="35"/>
                    <a:pt x="812" y="36"/>
                    <a:pt x="812" y="36"/>
                  </a:cubicBezTo>
                  <a:cubicBezTo>
                    <a:pt x="811" y="36"/>
                    <a:pt x="811" y="36"/>
                    <a:pt x="811" y="36"/>
                  </a:cubicBezTo>
                  <a:cubicBezTo>
                    <a:pt x="811" y="37"/>
                    <a:pt x="810" y="38"/>
                    <a:pt x="809" y="38"/>
                  </a:cubicBezTo>
                  <a:cubicBezTo>
                    <a:pt x="809" y="39"/>
                    <a:pt x="809" y="39"/>
                    <a:pt x="809" y="39"/>
                  </a:cubicBezTo>
                  <a:cubicBezTo>
                    <a:pt x="809" y="39"/>
                    <a:pt x="808" y="39"/>
                    <a:pt x="807" y="40"/>
                  </a:cubicBezTo>
                  <a:cubicBezTo>
                    <a:pt x="807" y="40"/>
                    <a:pt x="806" y="41"/>
                    <a:pt x="806" y="41"/>
                  </a:cubicBezTo>
                  <a:cubicBezTo>
                    <a:pt x="805" y="41"/>
                    <a:pt x="805" y="42"/>
                    <a:pt x="804" y="42"/>
                  </a:cubicBezTo>
                  <a:cubicBezTo>
                    <a:pt x="804" y="43"/>
                    <a:pt x="803" y="43"/>
                    <a:pt x="803" y="43"/>
                  </a:cubicBezTo>
                  <a:cubicBezTo>
                    <a:pt x="802" y="44"/>
                    <a:pt x="802" y="44"/>
                    <a:pt x="802" y="44"/>
                  </a:cubicBezTo>
                  <a:cubicBezTo>
                    <a:pt x="777" y="58"/>
                    <a:pt x="777" y="58"/>
                    <a:pt x="777" y="58"/>
                  </a:cubicBezTo>
                  <a:cubicBezTo>
                    <a:pt x="317" y="326"/>
                    <a:pt x="317" y="326"/>
                    <a:pt x="317" y="326"/>
                  </a:cubicBezTo>
                  <a:cubicBezTo>
                    <a:pt x="304" y="333"/>
                    <a:pt x="304" y="333"/>
                    <a:pt x="304" y="333"/>
                  </a:cubicBezTo>
                  <a:cubicBezTo>
                    <a:pt x="303" y="334"/>
                    <a:pt x="301" y="335"/>
                    <a:pt x="299" y="335"/>
                  </a:cubicBezTo>
                  <a:cubicBezTo>
                    <a:pt x="299" y="336"/>
                    <a:pt x="298" y="336"/>
                    <a:pt x="298" y="336"/>
                  </a:cubicBezTo>
                  <a:cubicBezTo>
                    <a:pt x="296" y="337"/>
                    <a:pt x="295" y="337"/>
                    <a:pt x="293" y="338"/>
                  </a:cubicBezTo>
                  <a:cubicBezTo>
                    <a:pt x="293" y="338"/>
                    <a:pt x="293" y="338"/>
                    <a:pt x="293" y="338"/>
                  </a:cubicBezTo>
                  <a:cubicBezTo>
                    <a:pt x="292" y="338"/>
                    <a:pt x="292" y="338"/>
                    <a:pt x="292" y="338"/>
                  </a:cubicBezTo>
                  <a:cubicBezTo>
                    <a:pt x="291" y="339"/>
                    <a:pt x="290" y="339"/>
                    <a:pt x="289" y="339"/>
                  </a:cubicBezTo>
                  <a:cubicBezTo>
                    <a:pt x="289" y="339"/>
                    <a:pt x="288" y="339"/>
                    <a:pt x="287" y="340"/>
                  </a:cubicBezTo>
                  <a:cubicBezTo>
                    <a:pt x="286" y="340"/>
                    <a:pt x="285" y="340"/>
                    <a:pt x="284" y="340"/>
                  </a:cubicBezTo>
                  <a:cubicBezTo>
                    <a:pt x="284" y="340"/>
                    <a:pt x="283" y="340"/>
                    <a:pt x="283" y="341"/>
                  </a:cubicBezTo>
                  <a:cubicBezTo>
                    <a:pt x="282" y="341"/>
                    <a:pt x="282" y="341"/>
                    <a:pt x="282" y="341"/>
                  </a:cubicBezTo>
                  <a:cubicBezTo>
                    <a:pt x="280" y="341"/>
                    <a:pt x="278" y="341"/>
                    <a:pt x="276" y="341"/>
                  </a:cubicBezTo>
                  <a:cubicBezTo>
                    <a:pt x="276" y="341"/>
                    <a:pt x="276" y="341"/>
                    <a:pt x="276" y="341"/>
                  </a:cubicBezTo>
                  <a:cubicBezTo>
                    <a:pt x="275" y="342"/>
                    <a:pt x="275" y="342"/>
                    <a:pt x="274" y="342"/>
                  </a:cubicBezTo>
                  <a:cubicBezTo>
                    <a:pt x="273" y="342"/>
                    <a:pt x="272" y="342"/>
                    <a:pt x="271" y="342"/>
                  </a:cubicBezTo>
                  <a:cubicBezTo>
                    <a:pt x="270" y="342"/>
                    <a:pt x="270" y="342"/>
                    <a:pt x="270" y="342"/>
                  </a:cubicBezTo>
                  <a:cubicBezTo>
                    <a:pt x="270" y="342"/>
                    <a:pt x="269" y="342"/>
                    <a:pt x="269" y="342"/>
                  </a:cubicBezTo>
                  <a:cubicBezTo>
                    <a:pt x="269" y="342"/>
                    <a:pt x="269" y="342"/>
                    <a:pt x="269" y="342"/>
                  </a:cubicBezTo>
                  <a:cubicBezTo>
                    <a:pt x="269" y="342"/>
                    <a:pt x="269" y="342"/>
                    <a:pt x="269" y="342"/>
                  </a:cubicBezTo>
                  <a:cubicBezTo>
                    <a:pt x="269" y="342"/>
                    <a:pt x="268" y="342"/>
                    <a:pt x="268" y="342"/>
                  </a:cubicBezTo>
                  <a:cubicBezTo>
                    <a:pt x="268" y="342"/>
                    <a:pt x="267" y="342"/>
                    <a:pt x="266" y="342"/>
                  </a:cubicBezTo>
                  <a:cubicBezTo>
                    <a:pt x="266" y="342"/>
                    <a:pt x="266" y="342"/>
                    <a:pt x="265" y="342"/>
                  </a:cubicBezTo>
                  <a:cubicBezTo>
                    <a:pt x="265" y="342"/>
                    <a:pt x="265" y="342"/>
                    <a:pt x="265" y="342"/>
                  </a:cubicBezTo>
                  <a:cubicBezTo>
                    <a:pt x="265" y="342"/>
                    <a:pt x="265" y="342"/>
                    <a:pt x="265" y="342"/>
                  </a:cubicBezTo>
                  <a:cubicBezTo>
                    <a:pt x="265" y="342"/>
                    <a:pt x="265" y="342"/>
                    <a:pt x="264" y="342"/>
                  </a:cubicBezTo>
                  <a:cubicBezTo>
                    <a:pt x="264" y="342"/>
                    <a:pt x="264" y="342"/>
                    <a:pt x="264" y="342"/>
                  </a:cubicBezTo>
                  <a:cubicBezTo>
                    <a:pt x="264" y="342"/>
                    <a:pt x="263" y="342"/>
                    <a:pt x="263" y="342"/>
                  </a:cubicBezTo>
                  <a:cubicBezTo>
                    <a:pt x="262" y="342"/>
                    <a:pt x="261" y="342"/>
                    <a:pt x="260" y="342"/>
                  </a:cubicBezTo>
                  <a:cubicBezTo>
                    <a:pt x="260" y="342"/>
                    <a:pt x="259" y="342"/>
                    <a:pt x="259" y="342"/>
                  </a:cubicBezTo>
                  <a:cubicBezTo>
                    <a:pt x="259" y="342"/>
                    <a:pt x="258" y="342"/>
                    <a:pt x="258" y="341"/>
                  </a:cubicBezTo>
                  <a:cubicBezTo>
                    <a:pt x="257" y="341"/>
                    <a:pt x="256" y="341"/>
                    <a:pt x="255" y="341"/>
                  </a:cubicBezTo>
                  <a:cubicBezTo>
                    <a:pt x="255" y="341"/>
                    <a:pt x="254" y="341"/>
                    <a:pt x="254" y="341"/>
                  </a:cubicBezTo>
                  <a:cubicBezTo>
                    <a:pt x="254" y="341"/>
                    <a:pt x="253" y="341"/>
                    <a:pt x="253" y="341"/>
                  </a:cubicBezTo>
                  <a:cubicBezTo>
                    <a:pt x="252" y="341"/>
                    <a:pt x="251" y="341"/>
                    <a:pt x="250" y="340"/>
                  </a:cubicBezTo>
                  <a:cubicBezTo>
                    <a:pt x="250" y="340"/>
                    <a:pt x="249" y="340"/>
                    <a:pt x="249" y="340"/>
                  </a:cubicBezTo>
                  <a:cubicBezTo>
                    <a:pt x="248" y="340"/>
                    <a:pt x="248" y="340"/>
                    <a:pt x="248" y="340"/>
                  </a:cubicBezTo>
                  <a:cubicBezTo>
                    <a:pt x="247" y="340"/>
                    <a:pt x="246" y="339"/>
                    <a:pt x="244" y="339"/>
                  </a:cubicBezTo>
                  <a:cubicBezTo>
                    <a:pt x="244" y="339"/>
                    <a:pt x="244" y="339"/>
                    <a:pt x="243" y="339"/>
                  </a:cubicBezTo>
                  <a:cubicBezTo>
                    <a:pt x="243" y="339"/>
                    <a:pt x="243" y="339"/>
                    <a:pt x="243" y="339"/>
                  </a:cubicBezTo>
                  <a:cubicBezTo>
                    <a:pt x="241" y="338"/>
                    <a:pt x="239" y="337"/>
                    <a:pt x="237" y="337"/>
                  </a:cubicBezTo>
                  <a:cubicBezTo>
                    <a:pt x="237" y="337"/>
                    <a:pt x="237" y="337"/>
                    <a:pt x="237" y="337"/>
                  </a:cubicBezTo>
                  <a:cubicBezTo>
                    <a:pt x="236" y="336"/>
                    <a:pt x="235" y="336"/>
                    <a:pt x="234" y="336"/>
                  </a:cubicBezTo>
                  <a:cubicBezTo>
                    <a:pt x="234" y="335"/>
                    <a:pt x="233" y="335"/>
                    <a:pt x="233" y="335"/>
                  </a:cubicBezTo>
                  <a:cubicBezTo>
                    <a:pt x="232" y="334"/>
                    <a:pt x="230" y="334"/>
                    <a:pt x="229" y="333"/>
                  </a:cubicBezTo>
                  <a:cubicBezTo>
                    <a:pt x="16" y="210"/>
                    <a:pt x="16" y="210"/>
                    <a:pt x="16" y="210"/>
                  </a:cubicBezTo>
                  <a:cubicBezTo>
                    <a:pt x="6" y="204"/>
                    <a:pt x="1" y="197"/>
                    <a:pt x="1" y="189"/>
                  </a:cubicBezTo>
                  <a:cubicBezTo>
                    <a:pt x="1" y="195"/>
                    <a:pt x="1" y="195"/>
                    <a:pt x="1" y="195"/>
                  </a:cubicBezTo>
                  <a:cubicBezTo>
                    <a:pt x="0" y="203"/>
                    <a:pt x="6" y="211"/>
                    <a:pt x="16" y="217"/>
                  </a:cubicBezTo>
                  <a:cubicBezTo>
                    <a:pt x="229" y="340"/>
                    <a:pt x="229" y="340"/>
                    <a:pt x="229" y="340"/>
                  </a:cubicBezTo>
                  <a:cubicBezTo>
                    <a:pt x="230" y="341"/>
                    <a:pt x="232" y="341"/>
                    <a:pt x="233" y="342"/>
                  </a:cubicBezTo>
                  <a:cubicBezTo>
                    <a:pt x="233" y="342"/>
                    <a:pt x="234" y="342"/>
                    <a:pt x="234" y="343"/>
                  </a:cubicBezTo>
                  <a:cubicBezTo>
                    <a:pt x="235" y="343"/>
                    <a:pt x="236" y="343"/>
                    <a:pt x="237" y="344"/>
                  </a:cubicBezTo>
                  <a:cubicBezTo>
                    <a:pt x="237" y="344"/>
                    <a:pt x="237" y="344"/>
                    <a:pt x="237" y="344"/>
                  </a:cubicBezTo>
                  <a:cubicBezTo>
                    <a:pt x="239" y="345"/>
                    <a:pt x="241" y="345"/>
                    <a:pt x="243" y="346"/>
                  </a:cubicBezTo>
                  <a:cubicBezTo>
                    <a:pt x="243" y="346"/>
                    <a:pt x="243" y="346"/>
                    <a:pt x="243" y="346"/>
                  </a:cubicBezTo>
                  <a:cubicBezTo>
                    <a:pt x="244" y="346"/>
                    <a:pt x="244" y="346"/>
                    <a:pt x="244" y="346"/>
                  </a:cubicBezTo>
                  <a:cubicBezTo>
                    <a:pt x="246" y="346"/>
                    <a:pt x="247" y="347"/>
                    <a:pt x="248" y="347"/>
                  </a:cubicBezTo>
                  <a:cubicBezTo>
                    <a:pt x="249" y="347"/>
                    <a:pt x="249" y="347"/>
                    <a:pt x="249" y="347"/>
                  </a:cubicBezTo>
                  <a:cubicBezTo>
                    <a:pt x="249" y="347"/>
                    <a:pt x="250" y="347"/>
                    <a:pt x="250" y="347"/>
                  </a:cubicBezTo>
                  <a:cubicBezTo>
                    <a:pt x="251" y="348"/>
                    <a:pt x="252" y="348"/>
                    <a:pt x="253" y="348"/>
                  </a:cubicBezTo>
                  <a:cubicBezTo>
                    <a:pt x="253" y="348"/>
                    <a:pt x="254" y="348"/>
                    <a:pt x="254" y="348"/>
                  </a:cubicBezTo>
                  <a:cubicBezTo>
                    <a:pt x="254" y="348"/>
                    <a:pt x="255" y="348"/>
                    <a:pt x="255" y="348"/>
                  </a:cubicBezTo>
                  <a:cubicBezTo>
                    <a:pt x="256" y="348"/>
                    <a:pt x="257" y="348"/>
                    <a:pt x="258" y="349"/>
                  </a:cubicBezTo>
                  <a:cubicBezTo>
                    <a:pt x="258" y="349"/>
                    <a:pt x="259" y="349"/>
                    <a:pt x="259" y="349"/>
                  </a:cubicBezTo>
                  <a:cubicBezTo>
                    <a:pt x="259" y="349"/>
                    <a:pt x="260" y="349"/>
                    <a:pt x="260" y="349"/>
                  </a:cubicBezTo>
                  <a:cubicBezTo>
                    <a:pt x="261" y="349"/>
                    <a:pt x="262" y="349"/>
                    <a:pt x="263" y="349"/>
                  </a:cubicBezTo>
                  <a:cubicBezTo>
                    <a:pt x="263" y="349"/>
                    <a:pt x="264" y="349"/>
                    <a:pt x="264" y="349"/>
                  </a:cubicBezTo>
                  <a:cubicBezTo>
                    <a:pt x="264" y="349"/>
                    <a:pt x="264" y="349"/>
                    <a:pt x="265" y="349"/>
                  </a:cubicBezTo>
                  <a:cubicBezTo>
                    <a:pt x="265" y="349"/>
                    <a:pt x="265" y="349"/>
                    <a:pt x="265" y="349"/>
                  </a:cubicBezTo>
                  <a:cubicBezTo>
                    <a:pt x="265" y="349"/>
                    <a:pt x="265" y="349"/>
                    <a:pt x="265" y="349"/>
                  </a:cubicBezTo>
                  <a:cubicBezTo>
                    <a:pt x="265" y="349"/>
                    <a:pt x="265" y="349"/>
                    <a:pt x="265" y="349"/>
                  </a:cubicBezTo>
                  <a:cubicBezTo>
                    <a:pt x="266" y="349"/>
                    <a:pt x="266" y="349"/>
                    <a:pt x="266" y="349"/>
                  </a:cubicBezTo>
                  <a:cubicBezTo>
                    <a:pt x="267" y="349"/>
                    <a:pt x="268" y="349"/>
                    <a:pt x="268" y="349"/>
                  </a:cubicBezTo>
                  <a:cubicBezTo>
                    <a:pt x="268" y="349"/>
                    <a:pt x="269" y="349"/>
                    <a:pt x="269" y="349"/>
                  </a:cubicBezTo>
                  <a:cubicBezTo>
                    <a:pt x="269" y="349"/>
                    <a:pt x="269" y="349"/>
                    <a:pt x="269" y="349"/>
                  </a:cubicBezTo>
                  <a:cubicBezTo>
                    <a:pt x="269" y="349"/>
                    <a:pt x="269" y="349"/>
                    <a:pt x="269" y="349"/>
                  </a:cubicBezTo>
                  <a:cubicBezTo>
                    <a:pt x="269" y="349"/>
                    <a:pt x="270" y="349"/>
                    <a:pt x="270" y="349"/>
                  </a:cubicBezTo>
                  <a:cubicBezTo>
                    <a:pt x="271" y="349"/>
                    <a:pt x="271" y="349"/>
                    <a:pt x="271" y="349"/>
                  </a:cubicBezTo>
                  <a:cubicBezTo>
                    <a:pt x="272" y="349"/>
                    <a:pt x="273" y="349"/>
                    <a:pt x="274" y="349"/>
                  </a:cubicBezTo>
                  <a:cubicBezTo>
                    <a:pt x="275" y="349"/>
                    <a:pt x="275" y="349"/>
                    <a:pt x="276" y="349"/>
                  </a:cubicBezTo>
                  <a:cubicBezTo>
                    <a:pt x="276" y="349"/>
                    <a:pt x="276" y="349"/>
                    <a:pt x="276" y="349"/>
                  </a:cubicBezTo>
                  <a:cubicBezTo>
                    <a:pt x="278" y="348"/>
                    <a:pt x="280" y="348"/>
                    <a:pt x="282" y="348"/>
                  </a:cubicBezTo>
                  <a:cubicBezTo>
                    <a:pt x="283" y="348"/>
                    <a:pt x="283" y="348"/>
                    <a:pt x="283" y="348"/>
                  </a:cubicBezTo>
                  <a:cubicBezTo>
                    <a:pt x="283" y="348"/>
                    <a:pt x="284" y="347"/>
                    <a:pt x="284" y="347"/>
                  </a:cubicBezTo>
                  <a:cubicBezTo>
                    <a:pt x="285" y="347"/>
                    <a:pt x="286" y="347"/>
                    <a:pt x="287" y="347"/>
                  </a:cubicBezTo>
                  <a:cubicBezTo>
                    <a:pt x="288" y="346"/>
                    <a:pt x="289" y="346"/>
                    <a:pt x="289" y="346"/>
                  </a:cubicBezTo>
                  <a:cubicBezTo>
                    <a:pt x="290" y="346"/>
                    <a:pt x="291" y="346"/>
                    <a:pt x="292" y="345"/>
                  </a:cubicBezTo>
                  <a:cubicBezTo>
                    <a:pt x="293" y="345"/>
                    <a:pt x="293" y="345"/>
                    <a:pt x="293" y="345"/>
                  </a:cubicBezTo>
                  <a:cubicBezTo>
                    <a:pt x="293" y="345"/>
                    <a:pt x="293" y="345"/>
                    <a:pt x="293" y="345"/>
                  </a:cubicBezTo>
                  <a:cubicBezTo>
                    <a:pt x="295" y="344"/>
                    <a:pt x="296" y="344"/>
                    <a:pt x="298" y="343"/>
                  </a:cubicBezTo>
                  <a:cubicBezTo>
                    <a:pt x="298" y="343"/>
                    <a:pt x="299" y="343"/>
                    <a:pt x="299" y="343"/>
                  </a:cubicBezTo>
                  <a:cubicBezTo>
                    <a:pt x="301" y="342"/>
                    <a:pt x="303" y="341"/>
                    <a:pt x="304" y="340"/>
                  </a:cubicBezTo>
                  <a:cubicBezTo>
                    <a:pt x="317" y="333"/>
                    <a:pt x="317" y="333"/>
                    <a:pt x="317" y="333"/>
                  </a:cubicBezTo>
                  <a:cubicBezTo>
                    <a:pt x="777" y="65"/>
                    <a:pt x="777" y="65"/>
                    <a:pt x="777" y="65"/>
                  </a:cubicBezTo>
                  <a:cubicBezTo>
                    <a:pt x="802" y="51"/>
                    <a:pt x="802" y="51"/>
                    <a:pt x="802" y="51"/>
                  </a:cubicBezTo>
                  <a:cubicBezTo>
                    <a:pt x="803" y="50"/>
                    <a:pt x="803" y="50"/>
                    <a:pt x="803" y="50"/>
                  </a:cubicBezTo>
                  <a:cubicBezTo>
                    <a:pt x="803" y="50"/>
                    <a:pt x="804" y="50"/>
                    <a:pt x="804" y="49"/>
                  </a:cubicBezTo>
                  <a:cubicBezTo>
                    <a:pt x="805" y="49"/>
                    <a:pt x="805" y="49"/>
                    <a:pt x="806" y="48"/>
                  </a:cubicBezTo>
                  <a:cubicBezTo>
                    <a:pt x="806" y="48"/>
                    <a:pt x="807" y="47"/>
                    <a:pt x="807" y="47"/>
                  </a:cubicBezTo>
                  <a:cubicBezTo>
                    <a:pt x="808" y="46"/>
                    <a:pt x="809" y="46"/>
                    <a:pt x="809" y="46"/>
                  </a:cubicBezTo>
                  <a:cubicBezTo>
                    <a:pt x="809" y="45"/>
                    <a:pt x="809" y="45"/>
                    <a:pt x="809" y="45"/>
                  </a:cubicBezTo>
                  <a:cubicBezTo>
                    <a:pt x="810" y="45"/>
                    <a:pt x="811" y="44"/>
                    <a:pt x="811" y="43"/>
                  </a:cubicBezTo>
                  <a:cubicBezTo>
                    <a:pt x="812" y="43"/>
                    <a:pt x="812" y="43"/>
                    <a:pt x="812" y="43"/>
                  </a:cubicBezTo>
                  <a:cubicBezTo>
                    <a:pt x="812" y="43"/>
                    <a:pt x="812" y="42"/>
                    <a:pt x="813" y="42"/>
                  </a:cubicBezTo>
                  <a:cubicBezTo>
                    <a:pt x="813" y="41"/>
                    <a:pt x="813" y="41"/>
                    <a:pt x="813" y="41"/>
                  </a:cubicBezTo>
                  <a:cubicBezTo>
                    <a:pt x="813" y="41"/>
                    <a:pt x="814" y="40"/>
                    <a:pt x="814" y="39"/>
                  </a:cubicBezTo>
                  <a:cubicBezTo>
                    <a:pt x="815" y="39"/>
                    <a:pt x="815" y="39"/>
                    <a:pt x="815" y="39"/>
                  </a:cubicBezTo>
                  <a:cubicBezTo>
                    <a:pt x="815" y="38"/>
                    <a:pt x="815" y="38"/>
                    <a:pt x="815" y="38"/>
                  </a:cubicBezTo>
                  <a:cubicBezTo>
                    <a:pt x="815" y="38"/>
                    <a:pt x="816" y="37"/>
                    <a:pt x="816" y="37"/>
                  </a:cubicBezTo>
                  <a:cubicBezTo>
                    <a:pt x="816" y="36"/>
                    <a:pt x="816" y="36"/>
                    <a:pt x="816" y="36"/>
                  </a:cubicBezTo>
                  <a:cubicBezTo>
                    <a:pt x="816" y="35"/>
                    <a:pt x="816" y="35"/>
                    <a:pt x="816" y="35"/>
                  </a:cubicBezTo>
                  <a:cubicBezTo>
                    <a:pt x="816" y="35"/>
                    <a:pt x="817" y="34"/>
                    <a:pt x="817" y="34"/>
                  </a:cubicBezTo>
                  <a:cubicBezTo>
                    <a:pt x="817" y="33"/>
                    <a:pt x="817" y="33"/>
                    <a:pt x="817" y="33"/>
                  </a:cubicBezTo>
                  <a:cubicBezTo>
                    <a:pt x="817" y="32"/>
                    <a:pt x="817" y="32"/>
                    <a:pt x="817" y="32"/>
                  </a:cubicBezTo>
                  <a:cubicBezTo>
                    <a:pt x="817" y="32"/>
                    <a:pt x="817" y="31"/>
                    <a:pt x="817" y="31"/>
                  </a:cubicBezTo>
                  <a:cubicBezTo>
                    <a:pt x="817" y="30"/>
                    <a:pt x="817" y="30"/>
                    <a:pt x="817" y="30"/>
                  </a:cubicBezTo>
                  <a:cubicBezTo>
                    <a:pt x="817" y="29"/>
                    <a:pt x="817" y="29"/>
                    <a:pt x="817" y="29"/>
                  </a:cubicBezTo>
                  <a:cubicBezTo>
                    <a:pt x="817" y="19"/>
                    <a:pt x="817" y="10"/>
                    <a:pt x="817" y="0"/>
                  </a:cubicBezTo>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39" name="Freeform 209">
              <a:extLst>
                <a:ext uri="{FF2B5EF4-FFF2-40B4-BE49-F238E27FC236}">
                  <a16:creationId xmlns:a16="http://schemas.microsoft.com/office/drawing/2014/main" id="{DE7D0413-9CC0-464A-8775-1F3DBFAB194D}"/>
                </a:ext>
              </a:extLst>
            </p:cNvPr>
            <p:cNvSpPr>
              <a:spLocks/>
            </p:cNvSpPr>
            <p:nvPr userDrawn="1"/>
          </p:nvSpPr>
          <p:spPr bwMode="auto">
            <a:xfrm>
              <a:off x="4127156" y="3492328"/>
              <a:ext cx="2729405" cy="1063805"/>
            </a:xfrm>
            <a:custGeom>
              <a:avLst/>
              <a:gdLst/>
              <a:ahLst/>
              <a:cxnLst>
                <a:cxn ang="0">
                  <a:pos x="458" y="0"/>
                </a:cxn>
                <a:cxn ang="0">
                  <a:pos x="0" y="267"/>
                </a:cxn>
                <a:cxn ang="0">
                  <a:pos x="261" y="418"/>
                </a:cxn>
                <a:cxn ang="0">
                  <a:pos x="719" y="151"/>
                </a:cxn>
                <a:cxn ang="0">
                  <a:pos x="458" y="0"/>
                </a:cxn>
              </a:cxnLst>
              <a:rect l="0" t="0" r="r" b="b"/>
              <a:pathLst>
                <a:path w="719" h="418">
                  <a:moveTo>
                    <a:pt x="458" y="0"/>
                  </a:moveTo>
                  <a:lnTo>
                    <a:pt x="0" y="267"/>
                  </a:lnTo>
                  <a:lnTo>
                    <a:pt x="261" y="418"/>
                  </a:lnTo>
                  <a:lnTo>
                    <a:pt x="719" y="151"/>
                  </a:lnTo>
                  <a:lnTo>
                    <a:pt x="458" y="0"/>
                  </a:lnTo>
                  <a:close/>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0" name="Freeform 210">
              <a:extLst>
                <a:ext uri="{FF2B5EF4-FFF2-40B4-BE49-F238E27FC236}">
                  <a16:creationId xmlns:a16="http://schemas.microsoft.com/office/drawing/2014/main" id="{35951826-4368-44A9-8F44-71C471CCDC2E}"/>
                </a:ext>
              </a:extLst>
            </p:cNvPr>
            <p:cNvSpPr>
              <a:spLocks/>
            </p:cNvSpPr>
            <p:nvPr userDrawn="1"/>
          </p:nvSpPr>
          <p:spPr bwMode="auto">
            <a:xfrm>
              <a:off x="4178273" y="3473758"/>
              <a:ext cx="2729405" cy="1063805"/>
            </a:xfrm>
            <a:custGeom>
              <a:avLst/>
              <a:gdLst/>
              <a:ahLst/>
              <a:cxnLst>
                <a:cxn ang="0">
                  <a:pos x="458" y="0"/>
                </a:cxn>
                <a:cxn ang="0">
                  <a:pos x="0" y="267"/>
                </a:cxn>
                <a:cxn ang="0">
                  <a:pos x="261" y="418"/>
                </a:cxn>
                <a:cxn ang="0">
                  <a:pos x="719" y="151"/>
                </a:cxn>
                <a:cxn ang="0">
                  <a:pos x="458" y="0"/>
                </a:cxn>
              </a:cxnLst>
              <a:rect l="0" t="0" r="r" b="b"/>
              <a:pathLst>
                <a:path w="719" h="418">
                  <a:moveTo>
                    <a:pt x="458" y="0"/>
                  </a:moveTo>
                  <a:lnTo>
                    <a:pt x="0" y="267"/>
                  </a:lnTo>
                  <a:lnTo>
                    <a:pt x="261" y="418"/>
                  </a:lnTo>
                  <a:lnTo>
                    <a:pt x="719" y="151"/>
                  </a:lnTo>
                  <a:lnTo>
                    <a:pt x="458" y="0"/>
                  </a:lnTo>
                </a:path>
              </a:pathLst>
            </a:custGeom>
            <a:blipFill>
              <a:blip r:embed="rId3"/>
              <a:stretch>
                <a:fillRect/>
              </a:stretch>
            </a:bli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1" name="Freeform 211">
              <a:extLst>
                <a:ext uri="{FF2B5EF4-FFF2-40B4-BE49-F238E27FC236}">
                  <a16:creationId xmlns:a16="http://schemas.microsoft.com/office/drawing/2014/main" id="{1F0AD3F9-D320-4878-ACE9-B673C7D74274}"/>
                </a:ext>
              </a:extLst>
            </p:cNvPr>
            <p:cNvSpPr>
              <a:spLocks/>
            </p:cNvSpPr>
            <p:nvPr userDrawn="1"/>
          </p:nvSpPr>
          <p:spPr bwMode="auto">
            <a:xfrm>
              <a:off x="4121837" y="3488845"/>
              <a:ext cx="2759773" cy="1073985"/>
            </a:xfrm>
            <a:custGeom>
              <a:avLst/>
              <a:gdLst/>
              <a:ahLst/>
              <a:cxnLst>
                <a:cxn ang="0">
                  <a:pos x="462" y="2"/>
                </a:cxn>
                <a:cxn ang="0">
                  <a:pos x="461" y="0"/>
                </a:cxn>
                <a:cxn ang="0">
                  <a:pos x="0" y="269"/>
                </a:cxn>
                <a:cxn ang="0">
                  <a:pos x="265" y="422"/>
                </a:cxn>
                <a:cxn ang="0">
                  <a:pos x="727" y="153"/>
                </a:cxn>
                <a:cxn ang="0">
                  <a:pos x="462" y="0"/>
                </a:cxn>
                <a:cxn ang="0">
                  <a:pos x="461" y="0"/>
                </a:cxn>
                <a:cxn ang="0">
                  <a:pos x="462" y="2"/>
                </a:cxn>
                <a:cxn ang="0">
                  <a:pos x="461" y="4"/>
                </a:cxn>
                <a:cxn ang="0">
                  <a:pos x="719" y="153"/>
                </a:cxn>
                <a:cxn ang="0">
                  <a:pos x="265" y="417"/>
                </a:cxn>
                <a:cxn ang="0">
                  <a:pos x="8" y="269"/>
                </a:cxn>
                <a:cxn ang="0">
                  <a:pos x="463" y="4"/>
                </a:cxn>
                <a:cxn ang="0">
                  <a:pos x="462" y="2"/>
                </a:cxn>
                <a:cxn ang="0">
                  <a:pos x="461" y="4"/>
                </a:cxn>
                <a:cxn ang="0">
                  <a:pos x="462" y="2"/>
                </a:cxn>
              </a:cxnLst>
              <a:rect l="0" t="0" r="r" b="b"/>
              <a:pathLst>
                <a:path w="727" h="422">
                  <a:moveTo>
                    <a:pt x="462" y="2"/>
                  </a:moveTo>
                  <a:lnTo>
                    <a:pt x="461" y="0"/>
                  </a:lnTo>
                  <a:lnTo>
                    <a:pt x="0" y="269"/>
                  </a:lnTo>
                  <a:lnTo>
                    <a:pt x="265" y="422"/>
                  </a:lnTo>
                  <a:lnTo>
                    <a:pt x="727" y="153"/>
                  </a:lnTo>
                  <a:lnTo>
                    <a:pt x="462" y="0"/>
                  </a:lnTo>
                  <a:lnTo>
                    <a:pt x="461" y="0"/>
                  </a:lnTo>
                  <a:lnTo>
                    <a:pt x="462" y="2"/>
                  </a:lnTo>
                  <a:lnTo>
                    <a:pt x="461" y="4"/>
                  </a:lnTo>
                  <a:lnTo>
                    <a:pt x="719" y="153"/>
                  </a:lnTo>
                  <a:lnTo>
                    <a:pt x="265" y="417"/>
                  </a:lnTo>
                  <a:lnTo>
                    <a:pt x="8" y="269"/>
                  </a:lnTo>
                  <a:lnTo>
                    <a:pt x="463" y="4"/>
                  </a:lnTo>
                  <a:lnTo>
                    <a:pt x="462" y="2"/>
                  </a:lnTo>
                  <a:lnTo>
                    <a:pt x="461" y="4"/>
                  </a:lnTo>
                  <a:lnTo>
                    <a:pt x="462" y="2"/>
                  </a:lnTo>
                  <a:close/>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2" name="Freeform 212">
              <a:extLst>
                <a:ext uri="{FF2B5EF4-FFF2-40B4-BE49-F238E27FC236}">
                  <a16:creationId xmlns:a16="http://schemas.microsoft.com/office/drawing/2014/main" id="{0D26F232-3E82-45C2-B1DA-0A53467243C7}"/>
                </a:ext>
              </a:extLst>
            </p:cNvPr>
            <p:cNvSpPr>
              <a:spLocks/>
            </p:cNvSpPr>
            <p:nvPr userDrawn="1"/>
          </p:nvSpPr>
          <p:spPr bwMode="auto">
            <a:xfrm>
              <a:off x="4121837" y="3488845"/>
              <a:ext cx="2759773" cy="1073985"/>
            </a:xfrm>
            <a:custGeom>
              <a:avLst/>
              <a:gdLst/>
              <a:ahLst/>
              <a:cxnLst>
                <a:cxn ang="0">
                  <a:pos x="462" y="2"/>
                </a:cxn>
                <a:cxn ang="0">
                  <a:pos x="461" y="0"/>
                </a:cxn>
                <a:cxn ang="0">
                  <a:pos x="0" y="269"/>
                </a:cxn>
                <a:cxn ang="0">
                  <a:pos x="265" y="422"/>
                </a:cxn>
                <a:cxn ang="0">
                  <a:pos x="727" y="153"/>
                </a:cxn>
                <a:cxn ang="0">
                  <a:pos x="462" y="0"/>
                </a:cxn>
                <a:cxn ang="0">
                  <a:pos x="461" y="0"/>
                </a:cxn>
                <a:cxn ang="0">
                  <a:pos x="462" y="2"/>
                </a:cxn>
                <a:cxn ang="0">
                  <a:pos x="461" y="4"/>
                </a:cxn>
                <a:cxn ang="0">
                  <a:pos x="719" y="153"/>
                </a:cxn>
                <a:cxn ang="0">
                  <a:pos x="265" y="417"/>
                </a:cxn>
                <a:cxn ang="0">
                  <a:pos x="8" y="269"/>
                </a:cxn>
                <a:cxn ang="0">
                  <a:pos x="463" y="4"/>
                </a:cxn>
                <a:cxn ang="0">
                  <a:pos x="462" y="2"/>
                </a:cxn>
                <a:cxn ang="0">
                  <a:pos x="461" y="4"/>
                </a:cxn>
                <a:cxn ang="0">
                  <a:pos x="462" y="2"/>
                </a:cxn>
              </a:cxnLst>
              <a:rect l="0" t="0" r="r" b="b"/>
              <a:pathLst>
                <a:path w="727" h="422">
                  <a:moveTo>
                    <a:pt x="462" y="2"/>
                  </a:moveTo>
                  <a:lnTo>
                    <a:pt x="461" y="0"/>
                  </a:lnTo>
                  <a:lnTo>
                    <a:pt x="0" y="269"/>
                  </a:lnTo>
                  <a:lnTo>
                    <a:pt x="265" y="422"/>
                  </a:lnTo>
                  <a:lnTo>
                    <a:pt x="727" y="153"/>
                  </a:lnTo>
                  <a:lnTo>
                    <a:pt x="462" y="0"/>
                  </a:lnTo>
                  <a:lnTo>
                    <a:pt x="461" y="0"/>
                  </a:lnTo>
                  <a:lnTo>
                    <a:pt x="462" y="2"/>
                  </a:lnTo>
                  <a:lnTo>
                    <a:pt x="461" y="4"/>
                  </a:lnTo>
                  <a:lnTo>
                    <a:pt x="719" y="153"/>
                  </a:lnTo>
                  <a:lnTo>
                    <a:pt x="265" y="417"/>
                  </a:lnTo>
                  <a:lnTo>
                    <a:pt x="8" y="269"/>
                  </a:lnTo>
                  <a:lnTo>
                    <a:pt x="463" y="4"/>
                  </a:lnTo>
                  <a:lnTo>
                    <a:pt x="462" y="2"/>
                  </a:lnTo>
                  <a:lnTo>
                    <a:pt x="461" y="4"/>
                  </a:lnTo>
                  <a:lnTo>
                    <a:pt x="462" y="2"/>
                  </a:lnTo>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3" name="Freeform 213">
              <a:extLst>
                <a:ext uri="{FF2B5EF4-FFF2-40B4-BE49-F238E27FC236}">
                  <a16:creationId xmlns:a16="http://schemas.microsoft.com/office/drawing/2014/main" id="{122FCDCC-6342-47B1-93B5-89422600719B}"/>
                </a:ext>
              </a:extLst>
            </p:cNvPr>
            <p:cNvSpPr>
              <a:spLocks/>
            </p:cNvSpPr>
            <p:nvPr userDrawn="1"/>
          </p:nvSpPr>
          <p:spPr bwMode="auto">
            <a:xfrm>
              <a:off x="6259048" y="3552469"/>
              <a:ext cx="455533" cy="178149"/>
            </a:xfrm>
            <a:custGeom>
              <a:avLst/>
              <a:gdLst/>
              <a:ahLst/>
              <a:cxnLst>
                <a:cxn ang="0">
                  <a:pos x="118" y="61"/>
                </a:cxn>
                <a:cxn ang="0">
                  <a:pos x="118" y="67"/>
                </a:cxn>
                <a:cxn ang="0">
                  <a:pos x="115" y="68"/>
                </a:cxn>
                <a:cxn ang="0">
                  <a:pos x="105" y="68"/>
                </a:cxn>
                <a:cxn ang="0">
                  <a:pos x="3" y="9"/>
                </a:cxn>
                <a:cxn ang="0">
                  <a:pos x="3" y="3"/>
                </a:cxn>
                <a:cxn ang="0">
                  <a:pos x="5" y="2"/>
                </a:cxn>
                <a:cxn ang="0">
                  <a:pos x="15" y="2"/>
                </a:cxn>
                <a:cxn ang="0">
                  <a:pos x="118" y="61"/>
                </a:cxn>
              </a:cxnLst>
              <a:rect l="0" t="0" r="r" b="b"/>
              <a:pathLst>
                <a:path w="121" h="70">
                  <a:moveTo>
                    <a:pt x="118" y="61"/>
                  </a:moveTo>
                  <a:cubicBezTo>
                    <a:pt x="121" y="63"/>
                    <a:pt x="121" y="65"/>
                    <a:pt x="118" y="67"/>
                  </a:cubicBezTo>
                  <a:cubicBezTo>
                    <a:pt x="115" y="68"/>
                    <a:pt x="115" y="68"/>
                    <a:pt x="115" y="68"/>
                  </a:cubicBezTo>
                  <a:cubicBezTo>
                    <a:pt x="113" y="70"/>
                    <a:pt x="108" y="70"/>
                    <a:pt x="105" y="68"/>
                  </a:cubicBezTo>
                  <a:cubicBezTo>
                    <a:pt x="3" y="9"/>
                    <a:pt x="3" y="9"/>
                    <a:pt x="3" y="9"/>
                  </a:cubicBezTo>
                  <a:cubicBezTo>
                    <a:pt x="0" y="7"/>
                    <a:pt x="0" y="5"/>
                    <a:pt x="3" y="3"/>
                  </a:cubicBezTo>
                  <a:cubicBezTo>
                    <a:pt x="5" y="2"/>
                    <a:pt x="5" y="2"/>
                    <a:pt x="5" y="2"/>
                  </a:cubicBezTo>
                  <a:cubicBezTo>
                    <a:pt x="8" y="0"/>
                    <a:pt x="12" y="0"/>
                    <a:pt x="15" y="2"/>
                  </a:cubicBezTo>
                  <a:cubicBezTo>
                    <a:pt x="118" y="61"/>
                    <a:pt x="118" y="61"/>
                    <a:pt x="118" y="61"/>
                  </a:cubicBezTo>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4" name="Freeform 214">
              <a:extLst>
                <a:ext uri="{FF2B5EF4-FFF2-40B4-BE49-F238E27FC236}">
                  <a16:creationId xmlns:a16="http://schemas.microsoft.com/office/drawing/2014/main" id="{9AF3BEF2-A1C9-43F4-BB05-0BA07B123863}"/>
                </a:ext>
              </a:extLst>
            </p:cNvPr>
            <p:cNvSpPr>
              <a:spLocks/>
            </p:cNvSpPr>
            <p:nvPr userDrawn="1"/>
          </p:nvSpPr>
          <p:spPr bwMode="auto">
            <a:xfrm>
              <a:off x="6733561" y="3738254"/>
              <a:ext cx="72127" cy="27996"/>
            </a:xfrm>
            <a:custGeom>
              <a:avLst/>
              <a:gdLst/>
              <a:ahLst/>
              <a:cxnLst>
                <a:cxn ang="0">
                  <a:pos x="16" y="2"/>
                </a:cxn>
                <a:cxn ang="0">
                  <a:pos x="16" y="9"/>
                </a:cxn>
                <a:cxn ang="0">
                  <a:pos x="3" y="9"/>
                </a:cxn>
                <a:cxn ang="0">
                  <a:pos x="3" y="2"/>
                </a:cxn>
                <a:cxn ang="0">
                  <a:pos x="16" y="2"/>
                </a:cxn>
              </a:cxnLst>
              <a:rect l="0" t="0" r="r" b="b"/>
              <a:pathLst>
                <a:path w="19" h="11">
                  <a:moveTo>
                    <a:pt x="16" y="2"/>
                  </a:moveTo>
                  <a:cubicBezTo>
                    <a:pt x="19" y="4"/>
                    <a:pt x="19" y="7"/>
                    <a:pt x="16" y="9"/>
                  </a:cubicBezTo>
                  <a:cubicBezTo>
                    <a:pt x="12" y="11"/>
                    <a:pt x="7" y="11"/>
                    <a:pt x="3" y="9"/>
                  </a:cubicBezTo>
                  <a:cubicBezTo>
                    <a:pt x="0" y="7"/>
                    <a:pt x="0" y="4"/>
                    <a:pt x="3" y="2"/>
                  </a:cubicBezTo>
                  <a:cubicBezTo>
                    <a:pt x="7" y="0"/>
                    <a:pt x="12" y="0"/>
                    <a:pt x="16" y="2"/>
                  </a:cubicBezTo>
                </a:path>
              </a:pathLst>
            </a:custGeom>
            <a:grp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sp>
          <p:nvSpPr>
            <p:cNvPr id="45" name="Freeform 215">
              <a:extLst>
                <a:ext uri="{FF2B5EF4-FFF2-40B4-BE49-F238E27FC236}">
                  <a16:creationId xmlns:a16="http://schemas.microsoft.com/office/drawing/2014/main" id="{C0CEA119-C616-4F89-BD70-8A18903CDBDF}"/>
                </a:ext>
              </a:extLst>
            </p:cNvPr>
            <p:cNvSpPr>
              <a:spLocks noEditPoints="1"/>
            </p:cNvSpPr>
            <p:nvPr userDrawn="1"/>
          </p:nvSpPr>
          <p:spPr bwMode="auto">
            <a:xfrm>
              <a:off x="3962400" y="3409949"/>
              <a:ext cx="3124200" cy="1213960"/>
            </a:xfrm>
            <a:custGeom>
              <a:avLst/>
              <a:gdLst/>
              <a:ahLst/>
              <a:cxnLst>
                <a:cxn ang="0">
                  <a:pos x="807" y="135"/>
                </a:cxn>
                <a:cxn ang="0">
                  <a:pos x="594" y="12"/>
                </a:cxn>
                <a:cxn ang="0">
                  <a:pos x="519" y="12"/>
                </a:cxn>
                <a:cxn ang="0">
                  <a:pos x="494" y="27"/>
                </a:cxn>
                <a:cxn ang="0">
                  <a:pos x="33" y="295"/>
                </a:cxn>
                <a:cxn ang="0">
                  <a:pos x="21" y="302"/>
                </a:cxn>
                <a:cxn ang="0">
                  <a:pos x="21" y="345"/>
                </a:cxn>
                <a:cxn ang="0">
                  <a:pos x="234" y="468"/>
                </a:cxn>
                <a:cxn ang="0">
                  <a:pos x="309" y="468"/>
                </a:cxn>
                <a:cxn ang="0">
                  <a:pos x="322" y="461"/>
                </a:cxn>
                <a:cxn ang="0">
                  <a:pos x="782" y="193"/>
                </a:cxn>
                <a:cxn ang="0">
                  <a:pos x="807" y="179"/>
                </a:cxn>
                <a:cxn ang="0">
                  <a:pos x="807" y="135"/>
                </a:cxn>
                <a:cxn ang="0">
                  <a:pos x="738" y="132"/>
                </a:cxn>
                <a:cxn ang="0">
                  <a:pos x="751" y="132"/>
                </a:cxn>
                <a:cxn ang="0">
                  <a:pos x="751" y="139"/>
                </a:cxn>
                <a:cxn ang="0">
                  <a:pos x="738" y="139"/>
                </a:cxn>
                <a:cxn ang="0">
                  <a:pos x="738" y="132"/>
                </a:cxn>
                <a:cxn ang="0">
                  <a:pos x="612" y="60"/>
                </a:cxn>
                <a:cxn ang="0">
                  <a:pos x="614" y="59"/>
                </a:cxn>
                <a:cxn ang="0">
                  <a:pos x="624" y="59"/>
                </a:cxn>
                <a:cxn ang="0">
                  <a:pos x="727" y="118"/>
                </a:cxn>
                <a:cxn ang="0">
                  <a:pos x="727" y="124"/>
                </a:cxn>
                <a:cxn ang="0">
                  <a:pos x="724" y="125"/>
                </a:cxn>
                <a:cxn ang="0">
                  <a:pos x="714" y="125"/>
                </a:cxn>
                <a:cxn ang="0">
                  <a:pos x="612" y="66"/>
                </a:cxn>
                <a:cxn ang="0">
                  <a:pos x="612" y="60"/>
                </a:cxn>
                <a:cxn ang="0">
                  <a:pos x="309" y="454"/>
                </a:cxn>
                <a:cxn ang="0">
                  <a:pos x="114" y="341"/>
                </a:cxn>
                <a:cxn ang="0">
                  <a:pos x="46" y="302"/>
                </a:cxn>
                <a:cxn ang="0">
                  <a:pos x="507" y="34"/>
                </a:cxn>
                <a:cxn ang="0">
                  <a:pos x="770" y="186"/>
                </a:cxn>
                <a:cxn ang="0">
                  <a:pos x="309" y="454"/>
                </a:cxn>
              </a:cxnLst>
              <a:rect l="0" t="0" r="r" b="b"/>
              <a:pathLst>
                <a:path w="828" h="480">
                  <a:moveTo>
                    <a:pt x="807" y="135"/>
                  </a:moveTo>
                  <a:cubicBezTo>
                    <a:pt x="594" y="12"/>
                    <a:pt x="594" y="12"/>
                    <a:pt x="594" y="12"/>
                  </a:cubicBezTo>
                  <a:cubicBezTo>
                    <a:pt x="573" y="0"/>
                    <a:pt x="539" y="0"/>
                    <a:pt x="519" y="12"/>
                  </a:cubicBezTo>
                  <a:cubicBezTo>
                    <a:pt x="494" y="27"/>
                    <a:pt x="494" y="27"/>
                    <a:pt x="494" y="27"/>
                  </a:cubicBezTo>
                  <a:cubicBezTo>
                    <a:pt x="33" y="295"/>
                    <a:pt x="33" y="295"/>
                    <a:pt x="33" y="295"/>
                  </a:cubicBezTo>
                  <a:cubicBezTo>
                    <a:pt x="21" y="302"/>
                    <a:pt x="21" y="302"/>
                    <a:pt x="21" y="302"/>
                  </a:cubicBezTo>
                  <a:cubicBezTo>
                    <a:pt x="0" y="314"/>
                    <a:pt x="0" y="333"/>
                    <a:pt x="21" y="345"/>
                  </a:cubicBezTo>
                  <a:cubicBezTo>
                    <a:pt x="234" y="468"/>
                    <a:pt x="234" y="468"/>
                    <a:pt x="234" y="468"/>
                  </a:cubicBezTo>
                  <a:cubicBezTo>
                    <a:pt x="255" y="480"/>
                    <a:pt x="289" y="480"/>
                    <a:pt x="309" y="468"/>
                  </a:cubicBezTo>
                  <a:cubicBezTo>
                    <a:pt x="322" y="461"/>
                    <a:pt x="322" y="461"/>
                    <a:pt x="322" y="461"/>
                  </a:cubicBezTo>
                  <a:cubicBezTo>
                    <a:pt x="782" y="193"/>
                    <a:pt x="782" y="193"/>
                    <a:pt x="782" y="193"/>
                  </a:cubicBezTo>
                  <a:cubicBezTo>
                    <a:pt x="807" y="179"/>
                    <a:pt x="807" y="179"/>
                    <a:pt x="807" y="179"/>
                  </a:cubicBezTo>
                  <a:cubicBezTo>
                    <a:pt x="828" y="167"/>
                    <a:pt x="828" y="147"/>
                    <a:pt x="807" y="135"/>
                  </a:cubicBezTo>
                  <a:moveTo>
                    <a:pt x="738" y="132"/>
                  </a:moveTo>
                  <a:cubicBezTo>
                    <a:pt x="742" y="130"/>
                    <a:pt x="747" y="130"/>
                    <a:pt x="751" y="132"/>
                  </a:cubicBezTo>
                  <a:cubicBezTo>
                    <a:pt x="754" y="134"/>
                    <a:pt x="754" y="137"/>
                    <a:pt x="751" y="139"/>
                  </a:cubicBezTo>
                  <a:cubicBezTo>
                    <a:pt x="747" y="141"/>
                    <a:pt x="742" y="141"/>
                    <a:pt x="738" y="139"/>
                  </a:cubicBezTo>
                  <a:cubicBezTo>
                    <a:pt x="735" y="137"/>
                    <a:pt x="735" y="134"/>
                    <a:pt x="738" y="132"/>
                  </a:cubicBezTo>
                  <a:moveTo>
                    <a:pt x="612" y="60"/>
                  </a:moveTo>
                  <a:cubicBezTo>
                    <a:pt x="614" y="59"/>
                    <a:pt x="614" y="59"/>
                    <a:pt x="614" y="59"/>
                  </a:cubicBezTo>
                  <a:cubicBezTo>
                    <a:pt x="617" y="57"/>
                    <a:pt x="621" y="57"/>
                    <a:pt x="624" y="59"/>
                  </a:cubicBezTo>
                  <a:cubicBezTo>
                    <a:pt x="727" y="118"/>
                    <a:pt x="727" y="118"/>
                    <a:pt x="727" y="118"/>
                  </a:cubicBezTo>
                  <a:cubicBezTo>
                    <a:pt x="730" y="120"/>
                    <a:pt x="730" y="122"/>
                    <a:pt x="727" y="124"/>
                  </a:cubicBezTo>
                  <a:cubicBezTo>
                    <a:pt x="724" y="125"/>
                    <a:pt x="724" y="125"/>
                    <a:pt x="724" y="125"/>
                  </a:cubicBezTo>
                  <a:cubicBezTo>
                    <a:pt x="722" y="127"/>
                    <a:pt x="717" y="127"/>
                    <a:pt x="714" y="125"/>
                  </a:cubicBezTo>
                  <a:cubicBezTo>
                    <a:pt x="612" y="66"/>
                    <a:pt x="612" y="66"/>
                    <a:pt x="612" y="66"/>
                  </a:cubicBezTo>
                  <a:cubicBezTo>
                    <a:pt x="609" y="64"/>
                    <a:pt x="609" y="62"/>
                    <a:pt x="612" y="60"/>
                  </a:cubicBezTo>
                  <a:moveTo>
                    <a:pt x="309" y="454"/>
                  </a:moveTo>
                  <a:cubicBezTo>
                    <a:pt x="114" y="341"/>
                    <a:pt x="114" y="341"/>
                    <a:pt x="114" y="341"/>
                  </a:cubicBezTo>
                  <a:cubicBezTo>
                    <a:pt x="46" y="302"/>
                    <a:pt x="46" y="302"/>
                    <a:pt x="46" y="302"/>
                  </a:cubicBezTo>
                  <a:cubicBezTo>
                    <a:pt x="507" y="34"/>
                    <a:pt x="507" y="34"/>
                    <a:pt x="507" y="34"/>
                  </a:cubicBezTo>
                  <a:cubicBezTo>
                    <a:pt x="770" y="186"/>
                    <a:pt x="770" y="186"/>
                    <a:pt x="770" y="186"/>
                  </a:cubicBezTo>
                  <a:cubicBezTo>
                    <a:pt x="309" y="454"/>
                    <a:pt x="309" y="454"/>
                    <a:pt x="309" y="454"/>
                  </a:cubicBezTo>
                </a:path>
              </a:pathLst>
            </a:custGeom>
            <a:solidFill>
              <a:schemeClr val="tx1">
                <a:lumMod val="85000"/>
                <a:lumOff val="15000"/>
              </a:schemeClr>
            </a:solidFill>
            <a:ln w="9525">
              <a:noFill/>
              <a:round/>
              <a:headEnd/>
              <a:tailEnd/>
            </a:ln>
          </p:spPr>
          <p:txBody>
            <a:bodyPr vert="horz" wrap="square" lIns="121731" tIns="60866" rIns="121731" bIns="6086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195" dirty="0">
                <a:solidFill>
                  <a:schemeClr val="bg1"/>
                </a:solidFill>
              </a:endParaRPr>
            </a:p>
          </p:txBody>
        </p:sp>
      </p:grpSp>
      <p:sp>
        <p:nvSpPr>
          <p:cNvPr id="21" name="Picture Placeholder 14">
            <a:extLst>
              <a:ext uri="{FF2B5EF4-FFF2-40B4-BE49-F238E27FC236}">
                <a16:creationId xmlns:a16="http://schemas.microsoft.com/office/drawing/2014/main" id="{AAC30251-82D3-4567-B63F-C3F1E325C8E1}"/>
              </a:ext>
            </a:extLst>
          </p:cNvPr>
          <p:cNvSpPr>
            <a:spLocks noGrp="1"/>
          </p:cNvSpPr>
          <p:nvPr userDrawn="1"/>
        </p:nvSpPr>
        <p:spPr>
          <a:xfrm>
            <a:off x="1261506" y="3465173"/>
            <a:ext cx="5458778" cy="2104708"/>
          </a:xfrm>
          <a:custGeom>
            <a:avLst/>
            <a:gdLst>
              <a:gd name="connsiteX0" fmla="*/ 3499728 w 5458778"/>
              <a:gd name="connsiteY0" fmla="*/ 0 h 2104708"/>
              <a:gd name="connsiteX1" fmla="*/ 5458778 w 5458778"/>
              <a:gd name="connsiteY1" fmla="*/ 739612 h 2104708"/>
              <a:gd name="connsiteX2" fmla="*/ 1912183 w 5458778"/>
              <a:gd name="connsiteY2" fmla="*/ 2104708 h 2104708"/>
              <a:gd name="connsiteX3" fmla="*/ 0 w 5458778"/>
              <a:gd name="connsiteY3" fmla="*/ 1337435 h 2104708"/>
              <a:gd name="connsiteX4" fmla="*/ 3499728 w 5458778"/>
              <a:gd name="connsiteY4" fmla="*/ 0 h 210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778" h="2104708">
                <a:moveTo>
                  <a:pt x="3499728" y="0"/>
                </a:moveTo>
                <a:lnTo>
                  <a:pt x="5458778" y="739612"/>
                </a:lnTo>
                <a:lnTo>
                  <a:pt x="1912183" y="2104708"/>
                </a:lnTo>
                <a:lnTo>
                  <a:pt x="0" y="1337435"/>
                </a:lnTo>
                <a:cubicBezTo>
                  <a:pt x="1138636" y="873843"/>
                  <a:pt x="2361092" y="463592"/>
                  <a:pt x="3499728" y="0"/>
                </a:cubicBezTo>
                <a:close/>
              </a:path>
            </a:pathLst>
          </a:custGeom>
          <a:solidFill>
            <a:schemeClr val="bg1">
              <a:lumMod val="75000"/>
            </a:schemeClr>
          </a:solidFill>
        </p:spPr>
        <p:txBody>
          <a:bodyPr vert="horz" wrap="square" lIns="91440" tIns="45720" rIns="91440" bIns="45720" rtlCol="0">
            <a:noAutofit/>
          </a:bodyPr>
          <a:lstStyle/>
          <a:p>
            <a:endParaRPr lang="en-US" dirty="0"/>
          </a:p>
        </p:txBody>
      </p:sp>
      <p:sp>
        <p:nvSpPr>
          <p:cNvPr id="22" name="Picture Placeholder 15">
            <a:extLst>
              <a:ext uri="{FF2B5EF4-FFF2-40B4-BE49-F238E27FC236}">
                <a16:creationId xmlns:a16="http://schemas.microsoft.com/office/drawing/2014/main" id="{CEBBBBD6-766C-40BB-95DA-882B5873E787}"/>
              </a:ext>
            </a:extLst>
          </p:cNvPr>
          <p:cNvSpPr>
            <a:spLocks noGrp="1"/>
          </p:cNvSpPr>
          <p:nvPr userDrawn="1"/>
        </p:nvSpPr>
        <p:spPr>
          <a:xfrm>
            <a:off x="1261506" y="2950611"/>
            <a:ext cx="5458778" cy="2104708"/>
          </a:xfrm>
          <a:custGeom>
            <a:avLst/>
            <a:gdLst>
              <a:gd name="connsiteX0" fmla="*/ 3499728 w 5458778"/>
              <a:gd name="connsiteY0" fmla="*/ 0 h 2104708"/>
              <a:gd name="connsiteX1" fmla="*/ 5458778 w 5458778"/>
              <a:gd name="connsiteY1" fmla="*/ 739612 h 2104708"/>
              <a:gd name="connsiteX2" fmla="*/ 1912183 w 5458778"/>
              <a:gd name="connsiteY2" fmla="*/ 2104708 h 2104708"/>
              <a:gd name="connsiteX3" fmla="*/ 0 w 5458778"/>
              <a:gd name="connsiteY3" fmla="*/ 1337435 h 2104708"/>
              <a:gd name="connsiteX4" fmla="*/ 3499728 w 5458778"/>
              <a:gd name="connsiteY4" fmla="*/ 0 h 210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778" h="2104708">
                <a:moveTo>
                  <a:pt x="3499728" y="0"/>
                </a:moveTo>
                <a:lnTo>
                  <a:pt x="5458778" y="739612"/>
                </a:lnTo>
                <a:lnTo>
                  <a:pt x="1912183" y="2104708"/>
                </a:lnTo>
                <a:lnTo>
                  <a:pt x="0" y="1337435"/>
                </a:lnTo>
                <a:cubicBezTo>
                  <a:pt x="1138636" y="873843"/>
                  <a:pt x="2361092" y="463592"/>
                  <a:pt x="3499728" y="0"/>
                </a:cubicBezTo>
                <a:close/>
              </a:path>
            </a:pathLst>
          </a:custGeom>
          <a:solidFill>
            <a:schemeClr val="bg1">
              <a:lumMod val="85000"/>
            </a:schemeClr>
          </a:solidFill>
        </p:spPr>
        <p:txBody>
          <a:bodyPr vert="horz" wrap="square" lIns="91440" tIns="45720" rIns="91440" bIns="45720" rtlCol="0">
            <a:noAutofit/>
          </a:bodyPr>
          <a:lstStyle/>
          <a:p>
            <a:endParaRPr lang="en-US" dirty="0"/>
          </a:p>
        </p:txBody>
      </p:sp>
      <p:sp>
        <p:nvSpPr>
          <p:cNvPr id="23" name="Picture Placeholder 16">
            <a:extLst>
              <a:ext uri="{FF2B5EF4-FFF2-40B4-BE49-F238E27FC236}">
                <a16:creationId xmlns:a16="http://schemas.microsoft.com/office/drawing/2014/main" id="{395F3985-5ABC-4BC6-B422-4BB1BAA46E95}"/>
              </a:ext>
            </a:extLst>
          </p:cNvPr>
          <p:cNvSpPr>
            <a:spLocks noGrp="1"/>
          </p:cNvSpPr>
          <p:nvPr userDrawn="1"/>
        </p:nvSpPr>
        <p:spPr>
          <a:xfrm>
            <a:off x="1261506" y="2247299"/>
            <a:ext cx="5458778" cy="2104708"/>
          </a:xfrm>
          <a:custGeom>
            <a:avLst/>
            <a:gdLst>
              <a:gd name="connsiteX0" fmla="*/ 3499728 w 5458778"/>
              <a:gd name="connsiteY0" fmla="*/ 0 h 2104708"/>
              <a:gd name="connsiteX1" fmla="*/ 5458778 w 5458778"/>
              <a:gd name="connsiteY1" fmla="*/ 739612 h 2104708"/>
              <a:gd name="connsiteX2" fmla="*/ 1912183 w 5458778"/>
              <a:gd name="connsiteY2" fmla="*/ 2104708 h 2104708"/>
              <a:gd name="connsiteX3" fmla="*/ 0 w 5458778"/>
              <a:gd name="connsiteY3" fmla="*/ 1337435 h 2104708"/>
              <a:gd name="connsiteX4" fmla="*/ 3499728 w 5458778"/>
              <a:gd name="connsiteY4" fmla="*/ 0 h 210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778" h="2104708">
                <a:moveTo>
                  <a:pt x="3499728" y="0"/>
                </a:moveTo>
                <a:lnTo>
                  <a:pt x="5458778" y="739612"/>
                </a:lnTo>
                <a:lnTo>
                  <a:pt x="1912183" y="2104708"/>
                </a:lnTo>
                <a:lnTo>
                  <a:pt x="0" y="1337435"/>
                </a:lnTo>
                <a:cubicBezTo>
                  <a:pt x="1138636" y="873843"/>
                  <a:pt x="2361092" y="463592"/>
                  <a:pt x="3499728" y="0"/>
                </a:cubicBezTo>
                <a:close/>
              </a:path>
            </a:pathLst>
          </a:custGeom>
          <a:solidFill>
            <a:schemeClr val="bg1">
              <a:lumMod val="95000"/>
            </a:schemeClr>
          </a:solidFill>
        </p:spPr>
        <p:txBody>
          <a:bodyPr vert="horz" wrap="square" lIns="91440" tIns="45720" rIns="91440" bIns="45720" rtlCol="0">
            <a:noAutofit/>
          </a:bodyPr>
          <a:lstStyle/>
          <a:p>
            <a:endParaRPr lang="en-US" dirty="0"/>
          </a:p>
        </p:txBody>
      </p:sp>
      <p:cxnSp>
        <p:nvCxnSpPr>
          <p:cNvPr id="35" name="Elbow Connector 3">
            <a:extLst>
              <a:ext uri="{FF2B5EF4-FFF2-40B4-BE49-F238E27FC236}">
                <a16:creationId xmlns:a16="http://schemas.microsoft.com/office/drawing/2014/main" id="{C6DC2F1C-3F6E-412E-B1F6-420E9199EAD1}"/>
              </a:ext>
            </a:extLst>
          </p:cNvPr>
          <p:cNvCxnSpPr/>
          <p:nvPr userDrawn="1"/>
        </p:nvCxnSpPr>
        <p:spPr>
          <a:xfrm rot="10800000" flipV="1">
            <a:off x="5850315" y="1755086"/>
            <a:ext cx="2349500" cy="925861"/>
          </a:xfrm>
          <a:prstGeom prst="bentConnector3">
            <a:avLst>
              <a:gd name="adj1" fmla="val 99189"/>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F10CB3-DE6C-44B3-B514-DE2A65F2442E}"/>
              </a:ext>
            </a:extLst>
          </p:cNvPr>
          <p:cNvCxnSpPr/>
          <p:nvPr userDrawn="1"/>
        </p:nvCxnSpPr>
        <p:spPr>
          <a:xfrm flipH="1">
            <a:off x="7082215" y="3345513"/>
            <a:ext cx="1117600"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20EE231-C5EE-446B-8821-525688BDBBF4}"/>
              </a:ext>
            </a:extLst>
          </p:cNvPr>
          <p:cNvCxnSpPr/>
          <p:nvPr userDrawn="1"/>
        </p:nvCxnSpPr>
        <p:spPr>
          <a:xfrm flipH="1">
            <a:off x="6282115" y="4739176"/>
            <a:ext cx="1917700"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8875288" y="1969989"/>
            <a:ext cx="2606040" cy="603504"/>
          </a:xfrm>
        </p:spPr>
        <p:txBody>
          <a:bodyPr>
            <a:normAutofit/>
          </a:bodyPr>
          <a:lstStyle>
            <a:lvl1pPr marL="0" indent="0">
              <a:buNone/>
              <a:defRPr sz="1600">
                <a:solidFill>
                  <a:schemeClr val="bg1"/>
                </a:solidFill>
              </a:defRPr>
            </a:lvl1pPr>
          </a:lstStyle>
          <a:p>
            <a:pPr lvl="0"/>
            <a:r>
              <a:rPr lang="de-DE"/>
              <a:t>Text einfügen</a:t>
            </a:r>
            <a:endParaRPr lang="en-GB"/>
          </a:p>
        </p:txBody>
      </p:sp>
      <p:sp>
        <p:nvSpPr>
          <p:cNvPr id="31" name="Text Placeholder 2"/>
          <p:cNvSpPr>
            <a:spLocks noGrp="1"/>
          </p:cNvSpPr>
          <p:nvPr>
            <p:ph type="body" sz="quarter" idx="11" hasCustomPrompt="1"/>
          </p:nvPr>
        </p:nvSpPr>
        <p:spPr>
          <a:xfrm>
            <a:off x="8875288" y="3484382"/>
            <a:ext cx="2606040" cy="60350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solidFill>
                  <a:schemeClr val="bg1"/>
                </a:solidFill>
              </a:defRPr>
            </a:lvl1pPr>
          </a:lstStyle>
          <a:p>
            <a:pPr lvl="0"/>
            <a:r>
              <a:rPr lang="de-DE"/>
              <a:t>Text einfügen</a:t>
            </a:r>
            <a:endParaRPr lang="en-GB"/>
          </a:p>
        </p:txBody>
      </p:sp>
      <p:sp>
        <p:nvSpPr>
          <p:cNvPr id="34" name="Text Placeholder 2"/>
          <p:cNvSpPr>
            <a:spLocks noGrp="1"/>
          </p:cNvSpPr>
          <p:nvPr>
            <p:ph type="body" sz="quarter" idx="12" hasCustomPrompt="1"/>
          </p:nvPr>
        </p:nvSpPr>
        <p:spPr>
          <a:xfrm>
            <a:off x="8875288" y="4906049"/>
            <a:ext cx="2606040" cy="603504"/>
          </a:xfrm>
        </p:spPr>
        <p:txBody>
          <a:bodyPr>
            <a:normAutofit/>
          </a:bodyPr>
          <a:lstStyle>
            <a:lvl1pPr marL="0" indent="0">
              <a:buNone/>
              <a:defRPr sz="1600">
                <a:solidFill>
                  <a:schemeClr val="bg1"/>
                </a:solidFill>
              </a:defRPr>
            </a:lvl1pPr>
          </a:lstStyle>
          <a:p>
            <a:pPr lvl="0"/>
            <a:r>
              <a:rPr lang="de-DE"/>
              <a:t>Text einfügen</a:t>
            </a:r>
            <a:endParaRPr lang="en-GB"/>
          </a:p>
        </p:txBody>
      </p:sp>
      <p:sp>
        <p:nvSpPr>
          <p:cNvPr id="30" name="TextBox 29">
            <a:extLst>
              <a:ext uri="{FF2B5EF4-FFF2-40B4-BE49-F238E27FC236}">
                <a16:creationId xmlns:a16="http://schemas.microsoft.com/office/drawing/2014/main" id="{390F9DE4-FEDD-4B33-8ED4-1C21CF4C904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50"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bg1"/>
                </a:solidFill>
              </a:defRPr>
            </a:lvl1pPr>
          </a:lstStyle>
          <a:p>
            <a:r>
              <a:rPr lang="en-US" err="1"/>
              <a:t>Titel</a:t>
            </a:r>
            <a:r>
              <a:rPr lang="en-US"/>
              <a:t> </a:t>
            </a:r>
            <a:r>
              <a:rPr lang="en-US" err="1"/>
              <a:t>einfügen</a:t>
            </a:r>
            <a:endParaRPr lang="en-GB"/>
          </a:p>
        </p:txBody>
      </p:sp>
      <p:sp>
        <p:nvSpPr>
          <p:cNvPr id="51" name="Text Placeholder 3"/>
          <p:cNvSpPr>
            <a:spLocks noGrp="1"/>
          </p:cNvSpPr>
          <p:nvPr>
            <p:ph type="body" sz="quarter" idx="13" hasCustomPrompt="1"/>
          </p:nvPr>
        </p:nvSpPr>
        <p:spPr>
          <a:xfrm>
            <a:off x="1524000" y="1326205"/>
            <a:ext cx="9144000" cy="265176"/>
          </a:xfrm>
        </p:spPr>
        <p:txBody>
          <a:bodyPr anchor="ctr">
            <a:noAutofit/>
          </a:bodyPr>
          <a:lstStyle>
            <a:lvl1pPr marL="0" indent="0" algn="ctr">
              <a:buNone/>
              <a:defRPr sz="1600" baseline="0">
                <a:solidFill>
                  <a:schemeClr val="bg1"/>
                </a:solidFill>
              </a:defRPr>
            </a:lvl1pPr>
          </a:lstStyle>
          <a:p>
            <a:pPr lvl="0"/>
            <a:r>
              <a:rPr lang="de-DE"/>
              <a:t>Untertitel einfügen</a:t>
            </a:r>
            <a:endParaRPr lang="en-GB"/>
          </a:p>
        </p:txBody>
      </p:sp>
    </p:spTree>
    <p:extLst>
      <p:ext uri="{BB962C8B-B14F-4D97-AF65-F5344CB8AC3E}">
        <p14:creationId xmlns:p14="http://schemas.microsoft.com/office/powerpoint/2010/main" val="1717362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fik 7">
    <p:spTree>
      <p:nvGrpSpPr>
        <p:cNvPr id="1" name=""/>
        <p:cNvGrpSpPr/>
        <p:nvPr/>
      </p:nvGrpSpPr>
      <p:grpSpPr>
        <a:xfrm>
          <a:off x="0" y="0"/>
          <a:ext cx="0" cy="0"/>
          <a:chOff x="0" y="0"/>
          <a:chExt cx="0" cy="0"/>
        </a:xfrm>
      </p:grpSpPr>
      <p:pic>
        <p:nvPicPr>
          <p:cNvPr id="11" name="Graphic 6">
            <a:extLst>
              <a:ext uri="{FF2B5EF4-FFF2-40B4-BE49-F238E27FC236}">
                <a16:creationId xmlns:a16="http://schemas.microsoft.com/office/drawing/2014/main" id="{8A7A8DBB-E905-448F-9927-E4C35314A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527ACB7F-87EC-45E4-A0B9-A8E00DF70D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7321" y="1359306"/>
            <a:ext cx="5460785" cy="4761121"/>
          </a:xfrm>
          <a:prstGeom prst="rect">
            <a:avLst/>
          </a:prstGeom>
        </p:spPr>
      </p:pic>
      <p:sp>
        <p:nvSpPr>
          <p:cNvPr id="27" name="Bildplatzhalter 4"/>
          <p:cNvSpPr>
            <a:spLocks noGrp="1"/>
          </p:cNvSpPr>
          <p:nvPr>
            <p:ph type="pic" sz="quarter" idx="11" hasCustomPrompt="1"/>
          </p:nvPr>
        </p:nvSpPr>
        <p:spPr>
          <a:xfrm>
            <a:off x="-876957" y="1600236"/>
            <a:ext cx="5074920" cy="2871216"/>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le 1"/>
          <p:cNvSpPr>
            <a:spLocks noGrp="1"/>
          </p:cNvSpPr>
          <p:nvPr>
            <p:ph type="title" hasCustomPrompt="1"/>
          </p:nvPr>
        </p:nvSpPr>
        <p:spPr>
          <a:xfrm>
            <a:off x="6108013" y="1673264"/>
            <a:ext cx="4992624" cy="950976"/>
          </a:xfrm>
        </p:spPr>
        <p:txBody>
          <a:bodyPr>
            <a:normAutofit/>
          </a:bodyPr>
          <a:lstStyle>
            <a:lvl1pPr>
              <a:defRPr sz="2800">
                <a:solidFill>
                  <a:schemeClr val="tx1"/>
                </a:solidFill>
              </a:defRPr>
            </a:lvl1pPr>
          </a:lstStyle>
          <a:p>
            <a:r>
              <a:rPr lang="de-DE"/>
              <a:t>Titel</a:t>
            </a:r>
          </a:p>
        </p:txBody>
      </p:sp>
      <p:sp>
        <p:nvSpPr>
          <p:cNvPr id="4" name="Text Placeholder 3"/>
          <p:cNvSpPr>
            <a:spLocks noGrp="1"/>
          </p:cNvSpPr>
          <p:nvPr>
            <p:ph type="body" sz="quarter" idx="12" hasCustomPrompt="1"/>
          </p:nvPr>
        </p:nvSpPr>
        <p:spPr>
          <a:xfrm>
            <a:off x="6111832" y="2641173"/>
            <a:ext cx="4864608" cy="1197864"/>
          </a:xfrm>
        </p:spPr>
        <p:txBody>
          <a:bodyPr>
            <a:normAutofit/>
          </a:bodyPr>
          <a:lstStyle>
            <a:lvl1pPr marL="0" indent="0">
              <a:buNone/>
              <a:defRPr sz="1600" baseline="0">
                <a:solidFill>
                  <a:schemeClr val="tx2"/>
                </a:solidFill>
              </a:defRPr>
            </a:lvl1pPr>
          </a:lstStyle>
          <a:p>
            <a:pPr lvl="0"/>
            <a:r>
              <a:rPr lang="de-DE"/>
              <a:t>Text einfügen</a:t>
            </a:r>
            <a:endParaRPr lang="en-GB"/>
          </a:p>
        </p:txBody>
      </p:sp>
      <p:sp>
        <p:nvSpPr>
          <p:cNvPr id="28" name="TextBox 27">
            <a:extLst>
              <a:ext uri="{FF2B5EF4-FFF2-40B4-BE49-F238E27FC236}">
                <a16:creationId xmlns:a16="http://schemas.microsoft.com/office/drawing/2014/main" id="{A5F64401-0DE8-492E-8E00-DF672DEC4CA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pic>
        <p:nvPicPr>
          <p:cNvPr id="29" name="Graphic 5">
            <a:extLst>
              <a:ext uri="{FF2B5EF4-FFF2-40B4-BE49-F238E27FC236}">
                <a16:creationId xmlns:a16="http://schemas.microsoft.com/office/drawing/2014/main" id="{01E6E509-FE17-4A76-89D1-3824E4CC74B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15027" y="0"/>
            <a:ext cx="3867750" cy="6858000"/>
          </a:xfrm>
          <a:prstGeom prst="rect">
            <a:avLst/>
          </a:prstGeom>
        </p:spPr>
      </p:pic>
    </p:spTree>
    <p:extLst>
      <p:ext uri="{BB962C8B-B14F-4D97-AF65-F5344CB8AC3E}">
        <p14:creationId xmlns:p14="http://schemas.microsoft.com/office/powerpoint/2010/main" val="26560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k (">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C113EA1-65E6-4473-9F9F-DF3E2C3AE269}"/>
              </a:ext>
            </a:extLst>
          </p:cNvPr>
          <p:cNvSpPr/>
          <p:nvPr userDrawn="1"/>
        </p:nvSpPr>
        <p:spPr>
          <a:xfrm flipH="1">
            <a:off x="4150153" y="4514530"/>
            <a:ext cx="1012171" cy="8361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mj-lt"/>
            </a:endParaRPr>
          </a:p>
        </p:txBody>
      </p:sp>
      <p:sp>
        <p:nvSpPr>
          <p:cNvPr id="66" name="Text Placeholder 2">
            <a:extLst>
              <a:ext uri="{FF2B5EF4-FFF2-40B4-BE49-F238E27FC236}">
                <a16:creationId xmlns:a16="http://schemas.microsoft.com/office/drawing/2014/main" id="{32CB9E0B-B37B-4511-AD0B-FDD452DBF3FB}"/>
              </a:ext>
            </a:extLst>
          </p:cNvPr>
          <p:cNvSpPr txBox="1">
            <a:spLocks/>
          </p:cNvSpPr>
          <p:nvPr userDrawn="1"/>
        </p:nvSpPr>
        <p:spPr>
          <a:xfrm flipH="1">
            <a:off x="4150152" y="4652158"/>
            <a:ext cx="888989" cy="6117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dirty="0">
                <a:solidFill>
                  <a:schemeClr val="bg1">
                    <a:lumMod val="95000"/>
                  </a:schemeClr>
                </a:solidFill>
                <a:latin typeface="+mj-lt"/>
                <a:ea typeface="Open Sans Extrabold" panose="020B0906030804020204" pitchFamily="34" charset="0"/>
                <a:cs typeface="Open Sans Extrabold" panose="020B0906030804020204" pitchFamily="34" charset="0"/>
              </a:rPr>
              <a:t>62%</a:t>
            </a:r>
            <a:endParaRPr lang="id-ID">
              <a:solidFill>
                <a:schemeClr val="bg1">
                  <a:lumMod val="95000"/>
                </a:schemeClr>
              </a:solidFill>
              <a:latin typeface="+mj-lt"/>
              <a:ea typeface="Open Sans Extrabold" panose="020B0906030804020204" pitchFamily="34" charset="0"/>
              <a:cs typeface="Open Sans Extrabold" panose="020B0906030804020204" pitchFamily="34" charset="0"/>
            </a:endParaRPr>
          </a:p>
        </p:txBody>
      </p:sp>
      <p:sp>
        <p:nvSpPr>
          <p:cNvPr id="67" name="Rectangle 66">
            <a:extLst>
              <a:ext uri="{FF2B5EF4-FFF2-40B4-BE49-F238E27FC236}">
                <a16:creationId xmlns:a16="http://schemas.microsoft.com/office/drawing/2014/main" id="{E2C116AA-B4DC-4F74-95D3-DD91B28BDC5F}"/>
              </a:ext>
            </a:extLst>
          </p:cNvPr>
          <p:cNvSpPr/>
          <p:nvPr userDrawn="1"/>
        </p:nvSpPr>
        <p:spPr>
          <a:xfrm flipH="1">
            <a:off x="4150153" y="3330308"/>
            <a:ext cx="1012171" cy="836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mj-lt"/>
            </a:endParaRPr>
          </a:p>
        </p:txBody>
      </p:sp>
      <p:sp>
        <p:nvSpPr>
          <p:cNvPr id="68" name="Text Placeholder 2">
            <a:extLst>
              <a:ext uri="{FF2B5EF4-FFF2-40B4-BE49-F238E27FC236}">
                <a16:creationId xmlns:a16="http://schemas.microsoft.com/office/drawing/2014/main" id="{C6F48849-A0A0-4BA5-B938-FB358084908E}"/>
              </a:ext>
            </a:extLst>
          </p:cNvPr>
          <p:cNvSpPr txBox="1">
            <a:spLocks/>
          </p:cNvSpPr>
          <p:nvPr userDrawn="1"/>
        </p:nvSpPr>
        <p:spPr>
          <a:xfrm flipH="1">
            <a:off x="4150152" y="3467934"/>
            <a:ext cx="888989" cy="6117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dirty="0">
                <a:solidFill>
                  <a:schemeClr val="bg1">
                    <a:lumMod val="95000"/>
                  </a:schemeClr>
                </a:solidFill>
                <a:latin typeface="+mj-lt"/>
                <a:ea typeface="Open Sans Extrabold" panose="020B0906030804020204" pitchFamily="34" charset="0"/>
                <a:cs typeface="Open Sans Extrabold" panose="020B0906030804020204" pitchFamily="34" charset="0"/>
              </a:rPr>
              <a:t>82%</a:t>
            </a:r>
            <a:endParaRPr lang="id-ID">
              <a:solidFill>
                <a:schemeClr val="bg1">
                  <a:lumMod val="95000"/>
                </a:schemeClr>
              </a:solidFill>
              <a:latin typeface="+mj-lt"/>
              <a:ea typeface="Open Sans Extrabold" panose="020B0906030804020204" pitchFamily="34" charset="0"/>
              <a:cs typeface="Open Sans Extrabold" panose="020B0906030804020204" pitchFamily="34" charset="0"/>
            </a:endParaRPr>
          </a:p>
        </p:txBody>
      </p:sp>
      <p:sp>
        <p:nvSpPr>
          <p:cNvPr id="69" name="Rectangle 68">
            <a:extLst>
              <a:ext uri="{FF2B5EF4-FFF2-40B4-BE49-F238E27FC236}">
                <a16:creationId xmlns:a16="http://schemas.microsoft.com/office/drawing/2014/main" id="{A29146A2-99CB-460F-8DB5-4DEA9B44C549}"/>
              </a:ext>
            </a:extLst>
          </p:cNvPr>
          <p:cNvSpPr/>
          <p:nvPr userDrawn="1"/>
        </p:nvSpPr>
        <p:spPr>
          <a:xfrm flipH="1">
            <a:off x="4150153" y="2146085"/>
            <a:ext cx="1012171" cy="8361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mj-lt"/>
            </a:endParaRPr>
          </a:p>
        </p:txBody>
      </p:sp>
      <p:sp>
        <p:nvSpPr>
          <p:cNvPr id="70" name="Text Placeholder 2">
            <a:extLst>
              <a:ext uri="{FF2B5EF4-FFF2-40B4-BE49-F238E27FC236}">
                <a16:creationId xmlns:a16="http://schemas.microsoft.com/office/drawing/2014/main" id="{71810828-134D-4A48-9D59-4ABF7672115E}"/>
              </a:ext>
            </a:extLst>
          </p:cNvPr>
          <p:cNvSpPr txBox="1">
            <a:spLocks/>
          </p:cNvSpPr>
          <p:nvPr userDrawn="1"/>
        </p:nvSpPr>
        <p:spPr>
          <a:xfrm flipH="1">
            <a:off x="4150152" y="2283711"/>
            <a:ext cx="888989" cy="6117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dirty="0">
                <a:solidFill>
                  <a:schemeClr val="bg1">
                    <a:lumMod val="95000"/>
                  </a:schemeClr>
                </a:solidFill>
                <a:latin typeface="+mj-lt"/>
                <a:ea typeface="Open Sans Extrabold" panose="020B0906030804020204" pitchFamily="34" charset="0"/>
                <a:cs typeface="Open Sans Extrabold" panose="020B0906030804020204" pitchFamily="34" charset="0"/>
              </a:rPr>
              <a:t>52%</a:t>
            </a:r>
            <a:endParaRPr lang="id-ID">
              <a:solidFill>
                <a:schemeClr val="bg1">
                  <a:lumMod val="95000"/>
                </a:schemeClr>
              </a:solidFill>
              <a:latin typeface="+mj-lt"/>
              <a:ea typeface="Open Sans Extrabold" panose="020B0906030804020204" pitchFamily="34" charset="0"/>
              <a:cs typeface="Open Sans Extrabold" panose="020B0906030804020204" pitchFamily="34" charset="0"/>
            </a:endParaRPr>
          </a:p>
        </p:txBody>
      </p:sp>
      <p:pic>
        <p:nvPicPr>
          <p:cNvPr id="71" name="Picture 70">
            <a:extLst>
              <a:ext uri="{FF2B5EF4-FFF2-40B4-BE49-F238E27FC236}">
                <a16:creationId xmlns:a16="http://schemas.microsoft.com/office/drawing/2014/main" id="{FC97B82C-475B-46BC-A435-D074A75BCB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12"/>
          <a:stretch/>
        </p:blipFill>
        <p:spPr>
          <a:xfrm>
            <a:off x="4847435" y="1402431"/>
            <a:ext cx="2497133" cy="4954827"/>
          </a:xfrm>
          <a:prstGeom prst="rect">
            <a:avLst/>
          </a:prstGeom>
          <a:effectLst>
            <a:outerShdw blurRad="266700" dist="292100" dir="8100000" algn="tr" rotWithShape="0">
              <a:prstClr val="black">
                <a:alpha val="15000"/>
              </a:prstClr>
            </a:outerShdw>
          </a:effectLst>
        </p:spPr>
      </p:pic>
      <p:sp>
        <p:nvSpPr>
          <p:cNvPr id="72" name="Title 1">
            <a:extLst>
              <a:ext uri="{FF2B5EF4-FFF2-40B4-BE49-F238E27FC236}">
                <a16:creationId xmlns:a16="http://schemas.microsoft.com/office/drawing/2014/main" id="{1E9464F3-D87F-454B-8EDB-E819E8E98184}"/>
              </a:ext>
            </a:extLst>
          </p:cNvPr>
          <p:cNvSpPr txBox="1">
            <a:spLocks/>
          </p:cNvSpPr>
          <p:nvPr userDrawn="1"/>
        </p:nvSpPr>
        <p:spPr>
          <a:xfrm>
            <a:off x="1400981" y="2152365"/>
            <a:ext cx="2625987" cy="426979"/>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indent="0" algn="r" defTabSz="914400" rtl="0" eaLnBrk="1" fontAlgn="base" latinLnBrk="0" hangingPunct="1">
              <a:spcBef>
                <a:spcPct val="0"/>
              </a:spcBef>
              <a:spcAft>
                <a:spcPct val="0"/>
              </a:spcAft>
              <a:buNone/>
            </a:pPr>
            <a:r>
              <a:rPr lang="en-AU" sz="2000" kern="0" dirty="0">
                <a:solidFill>
                  <a:schemeClr val="bg1">
                    <a:lumMod val="95000"/>
                  </a:schemeClr>
                </a:solidFill>
                <a:latin typeface="+mj-lt"/>
                <a:ea typeface="Open Sans" panose="020B0606030504020204" pitchFamily="34" charset="0"/>
                <a:cs typeface="Open Sans" panose="020B0606030504020204" pitchFamily="34" charset="0"/>
                <a:sym typeface="Calibri" charset="0"/>
              </a:rPr>
              <a:t>Titel einfügen</a:t>
            </a:r>
          </a:p>
        </p:txBody>
      </p:sp>
      <p:sp>
        <p:nvSpPr>
          <p:cNvPr id="74" name="Title 1">
            <a:extLst>
              <a:ext uri="{FF2B5EF4-FFF2-40B4-BE49-F238E27FC236}">
                <a16:creationId xmlns:a16="http://schemas.microsoft.com/office/drawing/2014/main" id="{9A502DE2-1A33-4E4C-A705-6BADF8842B82}"/>
              </a:ext>
            </a:extLst>
          </p:cNvPr>
          <p:cNvSpPr txBox="1">
            <a:spLocks/>
          </p:cNvSpPr>
          <p:nvPr userDrawn="1"/>
        </p:nvSpPr>
        <p:spPr>
          <a:xfrm>
            <a:off x="1400981" y="3336589"/>
            <a:ext cx="2625987" cy="426979"/>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indent="0" algn="r" defTabSz="914400" rtl="0" eaLnBrk="1" fontAlgn="base" latinLnBrk="0" hangingPunct="1">
              <a:spcBef>
                <a:spcPct val="0"/>
              </a:spcBef>
              <a:spcAft>
                <a:spcPct val="0"/>
              </a:spcAft>
              <a:buNone/>
            </a:pPr>
            <a:r>
              <a:rPr lang="en-AU" sz="2000" kern="0" dirty="0">
                <a:solidFill>
                  <a:schemeClr val="bg1">
                    <a:lumMod val="95000"/>
                  </a:schemeClr>
                </a:solidFill>
                <a:latin typeface="+mj-lt"/>
                <a:ea typeface="Open Sans" panose="020B0606030504020204" pitchFamily="34" charset="0"/>
                <a:cs typeface="Open Sans" panose="020B0606030504020204" pitchFamily="34" charset="0"/>
                <a:sym typeface="Calibri" charset="0"/>
              </a:rPr>
              <a:t>Titel einfügen</a:t>
            </a:r>
          </a:p>
        </p:txBody>
      </p:sp>
      <p:sp>
        <p:nvSpPr>
          <p:cNvPr id="76" name="Title 1">
            <a:extLst>
              <a:ext uri="{FF2B5EF4-FFF2-40B4-BE49-F238E27FC236}">
                <a16:creationId xmlns:a16="http://schemas.microsoft.com/office/drawing/2014/main" id="{64FE2381-6FFD-49B3-A418-9A96A7081192}"/>
              </a:ext>
            </a:extLst>
          </p:cNvPr>
          <p:cNvSpPr txBox="1">
            <a:spLocks/>
          </p:cNvSpPr>
          <p:nvPr userDrawn="1"/>
        </p:nvSpPr>
        <p:spPr>
          <a:xfrm>
            <a:off x="1400981" y="4510389"/>
            <a:ext cx="2625987" cy="426979"/>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indent="0" algn="r" defTabSz="914400" rtl="0" eaLnBrk="1" fontAlgn="base" latinLnBrk="0" hangingPunct="1">
              <a:spcBef>
                <a:spcPct val="0"/>
              </a:spcBef>
              <a:spcAft>
                <a:spcPct val="0"/>
              </a:spcAft>
              <a:buNone/>
            </a:pPr>
            <a:r>
              <a:rPr lang="en-AU" sz="2000" kern="0" dirty="0">
                <a:solidFill>
                  <a:schemeClr val="bg1">
                    <a:lumMod val="95000"/>
                  </a:schemeClr>
                </a:solidFill>
                <a:latin typeface="+mj-lt"/>
                <a:ea typeface="Open Sans" panose="020B0606030504020204" pitchFamily="34" charset="0"/>
                <a:cs typeface="Open Sans" panose="020B0606030504020204" pitchFamily="34" charset="0"/>
                <a:sym typeface="Calibri" charset="0"/>
              </a:rPr>
              <a:t>Titel einfügen</a:t>
            </a:r>
          </a:p>
        </p:txBody>
      </p:sp>
      <p:sp>
        <p:nvSpPr>
          <p:cNvPr id="23" name="Bildplatzhalter 4"/>
          <p:cNvSpPr>
            <a:spLocks noGrp="1"/>
          </p:cNvSpPr>
          <p:nvPr>
            <p:ph type="pic" sz="quarter" idx="15" hasCustomPrompt="1"/>
          </p:nvPr>
        </p:nvSpPr>
        <p:spPr>
          <a:xfrm>
            <a:off x="5160265" y="2146085"/>
            <a:ext cx="7031736" cy="334670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78" name="Rectangle 77">
            <a:extLst>
              <a:ext uri="{FF2B5EF4-FFF2-40B4-BE49-F238E27FC236}">
                <a16:creationId xmlns:a16="http://schemas.microsoft.com/office/drawing/2014/main" id="{AB7C939D-B325-4A9F-95C6-29D7D84CEE8A}"/>
              </a:ext>
            </a:extLst>
          </p:cNvPr>
          <p:cNvSpPr/>
          <p:nvPr userDrawn="1"/>
        </p:nvSpPr>
        <p:spPr>
          <a:xfrm>
            <a:off x="5160265" y="2150438"/>
            <a:ext cx="7029677" cy="3342351"/>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n-US" dirty="0">
              <a:solidFill>
                <a:schemeClr val="bg1">
                  <a:lumMod val="95000"/>
                </a:schemeClr>
              </a:solidFill>
            </a:endParaRPr>
          </a:p>
        </p:txBody>
      </p:sp>
      <p:sp>
        <p:nvSpPr>
          <p:cNvPr id="80" name="Title 1">
            <a:extLst>
              <a:ext uri="{FF2B5EF4-FFF2-40B4-BE49-F238E27FC236}">
                <a16:creationId xmlns:a16="http://schemas.microsoft.com/office/drawing/2014/main" id="{0DFE1AC1-5C57-47CB-BE9A-BBDBD08050CD}"/>
              </a:ext>
            </a:extLst>
          </p:cNvPr>
          <p:cNvSpPr txBox="1">
            <a:spLocks/>
          </p:cNvSpPr>
          <p:nvPr userDrawn="1"/>
        </p:nvSpPr>
        <p:spPr>
          <a:xfrm>
            <a:off x="7158983" y="4083411"/>
            <a:ext cx="2625987" cy="426979"/>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indent="0" algn="l" defTabSz="914400" rtl="0" eaLnBrk="1" fontAlgn="base" latinLnBrk="0" hangingPunct="1">
              <a:spcBef>
                <a:spcPct val="0"/>
              </a:spcBef>
              <a:spcAft>
                <a:spcPct val="0"/>
              </a:spcAft>
              <a:buNone/>
            </a:pPr>
            <a:r>
              <a:rPr lang="en-AU" sz="2000" kern="0" dirty="0">
                <a:solidFill>
                  <a:schemeClr val="bg1">
                    <a:lumMod val="95000"/>
                  </a:schemeClr>
                </a:solidFill>
                <a:latin typeface="+mj-lt"/>
                <a:ea typeface="Open Sans" panose="020B0606030504020204" pitchFamily="34" charset="0"/>
                <a:cs typeface="Open Sans" panose="020B0606030504020204" pitchFamily="34" charset="0"/>
                <a:sym typeface="Calibri" charset="0"/>
              </a:rPr>
              <a:t>Titel einfügen</a:t>
            </a:r>
          </a:p>
        </p:txBody>
      </p:sp>
      <p:sp>
        <p:nvSpPr>
          <p:cNvPr id="82" name="Freeform 346">
            <a:extLst>
              <a:ext uri="{FF2B5EF4-FFF2-40B4-BE49-F238E27FC236}">
                <a16:creationId xmlns:a16="http://schemas.microsoft.com/office/drawing/2014/main" id="{BBFA5319-2171-4616-97C5-36758E003F9E}"/>
              </a:ext>
            </a:extLst>
          </p:cNvPr>
          <p:cNvSpPr>
            <a:spLocks noEditPoints="1"/>
          </p:cNvSpPr>
          <p:nvPr userDrawn="1"/>
        </p:nvSpPr>
        <p:spPr bwMode="auto">
          <a:xfrm>
            <a:off x="5651831" y="3208854"/>
            <a:ext cx="870791" cy="870791"/>
          </a:xfrm>
          <a:custGeom>
            <a:avLst/>
            <a:gdLst>
              <a:gd name="T0" fmla="*/ 76 w 395"/>
              <a:gd name="T1" fmla="*/ 0 h 395"/>
              <a:gd name="T2" fmla="*/ 34 w 395"/>
              <a:gd name="T3" fmla="*/ 12 h 395"/>
              <a:gd name="T4" fmla="*/ 6 w 395"/>
              <a:gd name="T5" fmla="*/ 46 h 395"/>
              <a:gd name="T6" fmla="*/ 0 w 395"/>
              <a:gd name="T7" fmla="*/ 155 h 395"/>
              <a:gd name="T8" fmla="*/ 2 w 395"/>
              <a:gd name="T9" fmla="*/ 333 h 395"/>
              <a:gd name="T10" fmla="*/ 22 w 395"/>
              <a:gd name="T11" fmla="*/ 373 h 395"/>
              <a:gd name="T12" fmla="*/ 62 w 395"/>
              <a:gd name="T13" fmla="*/ 393 h 395"/>
              <a:gd name="T14" fmla="*/ 319 w 395"/>
              <a:gd name="T15" fmla="*/ 395 h 395"/>
              <a:gd name="T16" fmla="*/ 361 w 395"/>
              <a:gd name="T17" fmla="*/ 381 h 395"/>
              <a:gd name="T18" fmla="*/ 389 w 395"/>
              <a:gd name="T19" fmla="*/ 347 h 395"/>
              <a:gd name="T20" fmla="*/ 395 w 395"/>
              <a:gd name="T21" fmla="*/ 155 h 395"/>
              <a:gd name="T22" fmla="*/ 393 w 395"/>
              <a:gd name="T23" fmla="*/ 60 h 395"/>
              <a:gd name="T24" fmla="*/ 373 w 395"/>
              <a:gd name="T25" fmla="*/ 22 h 395"/>
              <a:gd name="T26" fmla="*/ 335 w 395"/>
              <a:gd name="T27" fmla="*/ 0 h 395"/>
              <a:gd name="T28" fmla="*/ 341 w 395"/>
              <a:gd name="T29" fmla="*/ 44 h 395"/>
              <a:gd name="T30" fmla="*/ 349 w 395"/>
              <a:gd name="T31" fmla="*/ 111 h 395"/>
              <a:gd name="T32" fmla="*/ 341 w 395"/>
              <a:gd name="T33" fmla="*/ 44 h 395"/>
              <a:gd name="T34" fmla="*/ 152 w 395"/>
              <a:gd name="T35" fmla="*/ 143 h 395"/>
              <a:gd name="T36" fmla="*/ 198 w 395"/>
              <a:gd name="T37" fmla="*/ 127 h 395"/>
              <a:gd name="T38" fmla="*/ 230 w 395"/>
              <a:gd name="T39" fmla="*/ 135 h 395"/>
              <a:gd name="T40" fmla="*/ 254 w 395"/>
              <a:gd name="T41" fmla="*/ 155 h 395"/>
              <a:gd name="T42" fmla="*/ 268 w 395"/>
              <a:gd name="T43" fmla="*/ 185 h 395"/>
              <a:gd name="T44" fmla="*/ 266 w 395"/>
              <a:gd name="T45" fmla="*/ 211 h 395"/>
              <a:gd name="T46" fmla="*/ 248 w 395"/>
              <a:gd name="T47" fmla="*/ 245 h 395"/>
              <a:gd name="T48" fmla="*/ 212 w 395"/>
              <a:gd name="T49" fmla="*/ 265 h 395"/>
              <a:gd name="T50" fmla="*/ 184 w 395"/>
              <a:gd name="T51" fmla="*/ 265 h 395"/>
              <a:gd name="T52" fmla="*/ 148 w 395"/>
              <a:gd name="T53" fmla="*/ 245 h 395"/>
              <a:gd name="T54" fmla="*/ 130 w 395"/>
              <a:gd name="T55" fmla="*/ 211 h 395"/>
              <a:gd name="T56" fmla="*/ 130 w 395"/>
              <a:gd name="T57" fmla="*/ 185 h 395"/>
              <a:gd name="T58" fmla="*/ 142 w 395"/>
              <a:gd name="T59" fmla="*/ 155 h 395"/>
              <a:gd name="T60" fmla="*/ 357 w 395"/>
              <a:gd name="T61" fmla="*/ 317 h 395"/>
              <a:gd name="T62" fmla="*/ 351 w 395"/>
              <a:gd name="T63" fmla="*/ 339 h 395"/>
              <a:gd name="T64" fmla="*/ 333 w 395"/>
              <a:gd name="T65" fmla="*/ 353 h 395"/>
              <a:gd name="T66" fmla="*/ 76 w 395"/>
              <a:gd name="T67" fmla="*/ 355 h 395"/>
              <a:gd name="T68" fmla="*/ 62 w 395"/>
              <a:gd name="T69" fmla="*/ 353 h 395"/>
              <a:gd name="T70" fmla="*/ 46 w 395"/>
              <a:gd name="T71" fmla="*/ 339 h 395"/>
              <a:gd name="T72" fmla="*/ 38 w 395"/>
              <a:gd name="T73" fmla="*/ 317 h 395"/>
              <a:gd name="T74" fmla="*/ 98 w 395"/>
              <a:gd name="T75" fmla="*/ 155 h 395"/>
              <a:gd name="T76" fmla="*/ 90 w 395"/>
              <a:gd name="T77" fmla="*/ 197 h 395"/>
              <a:gd name="T78" fmla="*/ 108 w 395"/>
              <a:gd name="T79" fmla="*/ 257 h 395"/>
              <a:gd name="T80" fmla="*/ 156 w 395"/>
              <a:gd name="T81" fmla="*/ 297 h 395"/>
              <a:gd name="T82" fmla="*/ 198 w 395"/>
              <a:gd name="T83" fmla="*/ 305 h 395"/>
              <a:gd name="T84" fmla="*/ 258 w 395"/>
              <a:gd name="T85" fmla="*/ 287 h 395"/>
              <a:gd name="T86" fmla="*/ 298 w 395"/>
              <a:gd name="T87" fmla="*/ 239 h 395"/>
              <a:gd name="T88" fmla="*/ 305 w 395"/>
              <a:gd name="T89" fmla="*/ 197 h 395"/>
              <a:gd name="T90" fmla="*/ 357 w 395"/>
              <a:gd name="T91" fmla="*/ 15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395">
                <a:moveTo>
                  <a:pt x="319" y="0"/>
                </a:moveTo>
                <a:lnTo>
                  <a:pt x="76" y="0"/>
                </a:lnTo>
                <a:lnTo>
                  <a:pt x="76" y="0"/>
                </a:lnTo>
                <a:lnTo>
                  <a:pt x="62" y="0"/>
                </a:lnTo>
                <a:lnTo>
                  <a:pt x="46" y="6"/>
                </a:lnTo>
                <a:lnTo>
                  <a:pt x="34" y="12"/>
                </a:lnTo>
                <a:lnTo>
                  <a:pt x="22" y="22"/>
                </a:lnTo>
                <a:lnTo>
                  <a:pt x="14" y="32"/>
                </a:lnTo>
                <a:lnTo>
                  <a:pt x="6" y="46"/>
                </a:lnTo>
                <a:lnTo>
                  <a:pt x="2" y="60"/>
                </a:lnTo>
                <a:lnTo>
                  <a:pt x="0" y="76"/>
                </a:lnTo>
                <a:lnTo>
                  <a:pt x="0" y="155"/>
                </a:lnTo>
                <a:lnTo>
                  <a:pt x="0" y="317"/>
                </a:lnTo>
                <a:lnTo>
                  <a:pt x="0" y="317"/>
                </a:lnTo>
                <a:lnTo>
                  <a:pt x="2" y="333"/>
                </a:lnTo>
                <a:lnTo>
                  <a:pt x="6" y="347"/>
                </a:lnTo>
                <a:lnTo>
                  <a:pt x="14" y="361"/>
                </a:lnTo>
                <a:lnTo>
                  <a:pt x="22" y="373"/>
                </a:lnTo>
                <a:lnTo>
                  <a:pt x="34" y="381"/>
                </a:lnTo>
                <a:lnTo>
                  <a:pt x="46" y="389"/>
                </a:lnTo>
                <a:lnTo>
                  <a:pt x="62" y="393"/>
                </a:lnTo>
                <a:lnTo>
                  <a:pt x="76" y="395"/>
                </a:lnTo>
                <a:lnTo>
                  <a:pt x="319" y="395"/>
                </a:lnTo>
                <a:lnTo>
                  <a:pt x="319" y="395"/>
                </a:lnTo>
                <a:lnTo>
                  <a:pt x="335" y="393"/>
                </a:lnTo>
                <a:lnTo>
                  <a:pt x="349" y="389"/>
                </a:lnTo>
                <a:lnTo>
                  <a:pt x="361" y="381"/>
                </a:lnTo>
                <a:lnTo>
                  <a:pt x="373" y="373"/>
                </a:lnTo>
                <a:lnTo>
                  <a:pt x="383" y="361"/>
                </a:lnTo>
                <a:lnTo>
                  <a:pt x="389" y="347"/>
                </a:lnTo>
                <a:lnTo>
                  <a:pt x="393" y="333"/>
                </a:lnTo>
                <a:lnTo>
                  <a:pt x="395" y="317"/>
                </a:lnTo>
                <a:lnTo>
                  <a:pt x="395" y="155"/>
                </a:lnTo>
                <a:lnTo>
                  <a:pt x="395" y="76"/>
                </a:lnTo>
                <a:lnTo>
                  <a:pt x="395" y="76"/>
                </a:lnTo>
                <a:lnTo>
                  <a:pt x="393" y="60"/>
                </a:lnTo>
                <a:lnTo>
                  <a:pt x="389" y="46"/>
                </a:lnTo>
                <a:lnTo>
                  <a:pt x="383" y="32"/>
                </a:lnTo>
                <a:lnTo>
                  <a:pt x="373" y="22"/>
                </a:lnTo>
                <a:lnTo>
                  <a:pt x="361" y="12"/>
                </a:lnTo>
                <a:lnTo>
                  <a:pt x="349" y="6"/>
                </a:lnTo>
                <a:lnTo>
                  <a:pt x="335" y="0"/>
                </a:lnTo>
                <a:lnTo>
                  <a:pt x="319" y="0"/>
                </a:lnTo>
                <a:lnTo>
                  <a:pt x="319" y="0"/>
                </a:lnTo>
                <a:close/>
                <a:moveTo>
                  <a:pt x="341" y="44"/>
                </a:moveTo>
                <a:lnTo>
                  <a:pt x="349" y="44"/>
                </a:lnTo>
                <a:lnTo>
                  <a:pt x="349" y="54"/>
                </a:lnTo>
                <a:lnTo>
                  <a:pt x="349" y="111"/>
                </a:lnTo>
                <a:lnTo>
                  <a:pt x="284" y="111"/>
                </a:lnTo>
                <a:lnTo>
                  <a:pt x="284" y="44"/>
                </a:lnTo>
                <a:lnTo>
                  <a:pt x="341" y="44"/>
                </a:lnTo>
                <a:close/>
                <a:moveTo>
                  <a:pt x="142" y="155"/>
                </a:moveTo>
                <a:lnTo>
                  <a:pt x="142" y="155"/>
                </a:lnTo>
                <a:lnTo>
                  <a:pt x="152" y="143"/>
                </a:lnTo>
                <a:lnTo>
                  <a:pt x="166" y="135"/>
                </a:lnTo>
                <a:lnTo>
                  <a:pt x="182" y="129"/>
                </a:lnTo>
                <a:lnTo>
                  <a:pt x="198" y="127"/>
                </a:lnTo>
                <a:lnTo>
                  <a:pt x="198" y="127"/>
                </a:lnTo>
                <a:lnTo>
                  <a:pt x="216" y="129"/>
                </a:lnTo>
                <a:lnTo>
                  <a:pt x="230" y="135"/>
                </a:lnTo>
                <a:lnTo>
                  <a:pt x="244" y="143"/>
                </a:lnTo>
                <a:lnTo>
                  <a:pt x="254" y="155"/>
                </a:lnTo>
                <a:lnTo>
                  <a:pt x="254" y="155"/>
                </a:lnTo>
                <a:lnTo>
                  <a:pt x="260" y="165"/>
                </a:lnTo>
                <a:lnTo>
                  <a:pt x="264" y="175"/>
                </a:lnTo>
                <a:lnTo>
                  <a:pt x="268" y="185"/>
                </a:lnTo>
                <a:lnTo>
                  <a:pt x="268" y="197"/>
                </a:lnTo>
                <a:lnTo>
                  <a:pt x="268" y="197"/>
                </a:lnTo>
                <a:lnTo>
                  <a:pt x="266" y="211"/>
                </a:lnTo>
                <a:lnTo>
                  <a:pt x="262" y="223"/>
                </a:lnTo>
                <a:lnTo>
                  <a:pt x="256" y="235"/>
                </a:lnTo>
                <a:lnTo>
                  <a:pt x="248" y="245"/>
                </a:lnTo>
                <a:lnTo>
                  <a:pt x="238" y="255"/>
                </a:lnTo>
                <a:lnTo>
                  <a:pt x="226" y="261"/>
                </a:lnTo>
                <a:lnTo>
                  <a:pt x="212" y="265"/>
                </a:lnTo>
                <a:lnTo>
                  <a:pt x="198" y="267"/>
                </a:lnTo>
                <a:lnTo>
                  <a:pt x="198" y="267"/>
                </a:lnTo>
                <a:lnTo>
                  <a:pt x="184" y="265"/>
                </a:lnTo>
                <a:lnTo>
                  <a:pt x="172" y="261"/>
                </a:lnTo>
                <a:lnTo>
                  <a:pt x="160" y="255"/>
                </a:lnTo>
                <a:lnTo>
                  <a:pt x="148" y="245"/>
                </a:lnTo>
                <a:lnTo>
                  <a:pt x="140" y="235"/>
                </a:lnTo>
                <a:lnTo>
                  <a:pt x="134" y="223"/>
                </a:lnTo>
                <a:lnTo>
                  <a:pt x="130" y="211"/>
                </a:lnTo>
                <a:lnTo>
                  <a:pt x="128" y="197"/>
                </a:lnTo>
                <a:lnTo>
                  <a:pt x="128" y="197"/>
                </a:lnTo>
                <a:lnTo>
                  <a:pt x="130" y="185"/>
                </a:lnTo>
                <a:lnTo>
                  <a:pt x="132" y="175"/>
                </a:lnTo>
                <a:lnTo>
                  <a:pt x="136" y="165"/>
                </a:lnTo>
                <a:lnTo>
                  <a:pt x="142" y="155"/>
                </a:lnTo>
                <a:lnTo>
                  <a:pt x="142" y="155"/>
                </a:lnTo>
                <a:close/>
                <a:moveTo>
                  <a:pt x="357" y="317"/>
                </a:moveTo>
                <a:lnTo>
                  <a:pt x="357" y="317"/>
                </a:lnTo>
                <a:lnTo>
                  <a:pt x="357" y="325"/>
                </a:lnTo>
                <a:lnTo>
                  <a:pt x="353" y="333"/>
                </a:lnTo>
                <a:lnTo>
                  <a:pt x="351" y="339"/>
                </a:lnTo>
                <a:lnTo>
                  <a:pt x="345" y="345"/>
                </a:lnTo>
                <a:lnTo>
                  <a:pt x="341" y="349"/>
                </a:lnTo>
                <a:lnTo>
                  <a:pt x="333" y="353"/>
                </a:lnTo>
                <a:lnTo>
                  <a:pt x="327" y="355"/>
                </a:lnTo>
                <a:lnTo>
                  <a:pt x="319" y="355"/>
                </a:lnTo>
                <a:lnTo>
                  <a:pt x="76" y="355"/>
                </a:lnTo>
                <a:lnTo>
                  <a:pt x="76" y="355"/>
                </a:lnTo>
                <a:lnTo>
                  <a:pt x="68" y="355"/>
                </a:lnTo>
                <a:lnTo>
                  <a:pt x="62" y="353"/>
                </a:lnTo>
                <a:lnTo>
                  <a:pt x="56" y="349"/>
                </a:lnTo>
                <a:lnTo>
                  <a:pt x="50" y="345"/>
                </a:lnTo>
                <a:lnTo>
                  <a:pt x="46" y="339"/>
                </a:lnTo>
                <a:lnTo>
                  <a:pt x="42" y="333"/>
                </a:lnTo>
                <a:lnTo>
                  <a:pt x="40" y="325"/>
                </a:lnTo>
                <a:lnTo>
                  <a:pt x="38" y="317"/>
                </a:lnTo>
                <a:lnTo>
                  <a:pt x="38" y="155"/>
                </a:lnTo>
                <a:lnTo>
                  <a:pt x="98" y="155"/>
                </a:lnTo>
                <a:lnTo>
                  <a:pt x="98" y="155"/>
                </a:lnTo>
                <a:lnTo>
                  <a:pt x="92" y="175"/>
                </a:lnTo>
                <a:lnTo>
                  <a:pt x="90" y="197"/>
                </a:lnTo>
                <a:lnTo>
                  <a:pt x="90" y="197"/>
                </a:lnTo>
                <a:lnTo>
                  <a:pt x="92" y="219"/>
                </a:lnTo>
                <a:lnTo>
                  <a:pt x="98" y="239"/>
                </a:lnTo>
                <a:lnTo>
                  <a:pt x="108" y="257"/>
                </a:lnTo>
                <a:lnTo>
                  <a:pt x="122" y="273"/>
                </a:lnTo>
                <a:lnTo>
                  <a:pt x="138" y="287"/>
                </a:lnTo>
                <a:lnTo>
                  <a:pt x="156" y="297"/>
                </a:lnTo>
                <a:lnTo>
                  <a:pt x="176" y="303"/>
                </a:lnTo>
                <a:lnTo>
                  <a:pt x="198" y="305"/>
                </a:lnTo>
                <a:lnTo>
                  <a:pt x="198" y="305"/>
                </a:lnTo>
                <a:lnTo>
                  <a:pt x="220" y="303"/>
                </a:lnTo>
                <a:lnTo>
                  <a:pt x="240" y="297"/>
                </a:lnTo>
                <a:lnTo>
                  <a:pt x="258" y="287"/>
                </a:lnTo>
                <a:lnTo>
                  <a:pt x="274" y="273"/>
                </a:lnTo>
                <a:lnTo>
                  <a:pt x="288" y="257"/>
                </a:lnTo>
                <a:lnTo>
                  <a:pt x="298" y="239"/>
                </a:lnTo>
                <a:lnTo>
                  <a:pt x="303" y="219"/>
                </a:lnTo>
                <a:lnTo>
                  <a:pt x="305" y="197"/>
                </a:lnTo>
                <a:lnTo>
                  <a:pt x="305" y="197"/>
                </a:lnTo>
                <a:lnTo>
                  <a:pt x="303" y="175"/>
                </a:lnTo>
                <a:lnTo>
                  <a:pt x="298" y="155"/>
                </a:lnTo>
                <a:lnTo>
                  <a:pt x="357" y="155"/>
                </a:lnTo>
                <a:lnTo>
                  <a:pt x="357" y="3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lumMod val="95000"/>
                </a:schemeClr>
              </a:solidFill>
              <a:latin typeface="+mj-lt"/>
            </a:endParaRPr>
          </a:p>
        </p:txBody>
      </p:sp>
      <p:sp>
        <p:nvSpPr>
          <p:cNvPr id="27" name="Text Placeholder 2"/>
          <p:cNvSpPr>
            <a:spLocks noGrp="1"/>
          </p:cNvSpPr>
          <p:nvPr>
            <p:ph type="body" sz="quarter" idx="18" hasCustomPrompt="1"/>
          </p:nvPr>
        </p:nvSpPr>
        <p:spPr>
          <a:xfrm>
            <a:off x="462845" y="2515900"/>
            <a:ext cx="3566160" cy="466344"/>
          </a:xfrm>
        </p:spPr>
        <p:txBody>
          <a:bodyPr>
            <a:noAutofit/>
          </a:bodyPr>
          <a:lstStyle>
            <a:lvl1pPr marL="0" indent="0" algn="r">
              <a:buNone/>
              <a:defRPr sz="1400">
                <a:solidFill>
                  <a:schemeClr val="bg1"/>
                </a:solidFill>
              </a:defRPr>
            </a:lvl1pPr>
          </a:lstStyle>
          <a:p>
            <a:pPr lvl="0"/>
            <a:r>
              <a:rPr lang="de-DE"/>
              <a:t>Text einfügen</a:t>
            </a:r>
            <a:endParaRPr lang="en-GB"/>
          </a:p>
        </p:txBody>
      </p:sp>
      <p:sp>
        <p:nvSpPr>
          <p:cNvPr id="28" name="Text Placeholder 2"/>
          <p:cNvSpPr>
            <a:spLocks noGrp="1"/>
          </p:cNvSpPr>
          <p:nvPr>
            <p:ph type="body" sz="quarter" idx="19" hasCustomPrompt="1"/>
          </p:nvPr>
        </p:nvSpPr>
        <p:spPr>
          <a:xfrm>
            <a:off x="462845" y="3700124"/>
            <a:ext cx="3566160" cy="466344"/>
          </a:xfrm>
        </p:spPr>
        <p:txBody>
          <a:bodyPr>
            <a:noAutofit/>
          </a:bodyPr>
          <a:lstStyle>
            <a:lvl1pPr marL="0" indent="0" algn="r">
              <a:buNone/>
              <a:defRPr sz="1400">
                <a:solidFill>
                  <a:schemeClr val="bg1"/>
                </a:solidFill>
              </a:defRPr>
            </a:lvl1pPr>
          </a:lstStyle>
          <a:p>
            <a:pPr lvl="0"/>
            <a:r>
              <a:rPr lang="de-DE"/>
              <a:t>Text einfügen</a:t>
            </a:r>
            <a:endParaRPr lang="en-GB"/>
          </a:p>
        </p:txBody>
      </p:sp>
      <p:sp>
        <p:nvSpPr>
          <p:cNvPr id="29" name="Text Placeholder 2"/>
          <p:cNvSpPr>
            <a:spLocks noGrp="1"/>
          </p:cNvSpPr>
          <p:nvPr>
            <p:ph type="body" sz="quarter" idx="20" hasCustomPrompt="1"/>
          </p:nvPr>
        </p:nvSpPr>
        <p:spPr>
          <a:xfrm>
            <a:off x="462845" y="4873924"/>
            <a:ext cx="3566160" cy="466344"/>
          </a:xfrm>
        </p:spPr>
        <p:txBody>
          <a:bodyPr>
            <a:noAutofit/>
          </a:bodyPr>
          <a:lstStyle>
            <a:lvl1pPr marL="0" indent="0" algn="r">
              <a:buNone/>
              <a:defRPr sz="1400">
                <a:solidFill>
                  <a:schemeClr val="bg1"/>
                </a:solidFill>
              </a:defRPr>
            </a:lvl1pPr>
          </a:lstStyle>
          <a:p>
            <a:pPr lvl="0"/>
            <a:r>
              <a:rPr lang="de-DE"/>
              <a:t>Text einfügen</a:t>
            </a:r>
            <a:endParaRPr lang="en-GB"/>
          </a:p>
        </p:txBody>
      </p:sp>
      <p:sp>
        <p:nvSpPr>
          <p:cNvPr id="30" name="Text Placeholder 2"/>
          <p:cNvSpPr>
            <a:spLocks noGrp="1"/>
          </p:cNvSpPr>
          <p:nvPr>
            <p:ph type="body" sz="quarter" idx="21" hasCustomPrompt="1"/>
          </p:nvPr>
        </p:nvSpPr>
        <p:spPr>
          <a:xfrm>
            <a:off x="7158983" y="4451626"/>
            <a:ext cx="5074920" cy="649224"/>
          </a:xfrm>
        </p:spPr>
        <p:txBody>
          <a:bodyPr>
            <a:noAutofit/>
          </a:bodyPr>
          <a:lstStyle>
            <a:lvl1pPr marL="0" indent="0" algn="l">
              <a:buNone/>
              <a:defRPr sz="1400">
                <a:solidFill>
                  <a:schemeClr val="bg1"/>
                </a:solidFill>
              </a:defRPr>
            </a:lvl1pPr>
          </a:lstStyle>
          <a:p>
            <a:pPr lvl="0"/>
            <a:r>
              <a:rPr lang="de-DE"/>
              <a:t>Text einfügen</a:t>
            </a:r>
            <a:endParaRPr lang="en-GB"/>
          </a:p>
        </p:txBody>
      </p:sp>
      <p:sp>
        <p:nvSpPr>
          <p:cNvPr id="24" name="TextBox 23">
            <a:extLst>
              <a:ext uri="{FF2B5EF4-FFF2-40B4-BE49-F238E27FC236}">
                <a16:creationId xmlns:a16="http://schemas.microsoft.com/office/drawing/2014/main" id="{7C5ED2C7-A3D2-4453-9854-2DA16D15B43A}"/>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25" name="Title 1"/>
          <p:cNvSpPr>
            <a:spLocks noGrp="1"/>
          </p:cNvSpPr>
          <p:nvPr>
            <p:ph type="title" hasCustomPrompt="1"/>
          </p:nvPr>
        </p:nvSpPr>
        <p:spPr>
          <a:xfrm>
            <a:off x="1524000" y="841355"/>
            <a:ext cx="9144000" cy="466344"/>
          </a:xfrm>
        </p:spPr>
        <p:txBody>
          <a:bodyPr anchor="t">
            <a:noAutofit/>
          </a:bodyPr>
          <a:lstStyle>
            <a:lvl1pPr algn="ctr">
              <a:defRPr sz="2800" baseline="0">
                <a:solidFill>
                  <a:schemeClr val="bg1"/>
                </a:solidFill>
              </a:defRPr>
            </a:lvl1pPr>
          </a:lstStyle>
          <a:p>
            <a:r>
              <a:rPr lang="en-US" err="1"/>
              <a:t>Titel</a:t>
            </a:r>
            <a:r>
              <a:rPr lang="en-US"/>
              <a:t> </a:t>
            </a:r>
            <a:r>
              <a:rPr lang="en-US" err="1"/>
              <a:t>einfügen</a:t>
            </a:r>
            <a:endParaRPr lang="en-GB"/>
          </a:p>
        </p:txBody>
      </p:sp>
    </p:spTree>
    <p:extLst>
      <p:ext uri="{BB962C8B-B14F-4D97-AF65-F5344CB8AC3E}">
        <p14:creationId xmlns:p14="http://schemas.microsoft.com/office/powerpoint/2010/main" val="53252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sp>
        <p:nvSpPr>
          <p:cNvPr id="35" name="Text Placeholder 2">
            <a:extLst>
              <a:ext uri="{FF2B5EF4-FFF2-40B4-BE49-F238E27FC236}">
                <a16:creationId xmlns:a16="http://schemas.microsoft.com/office/drawing/2014/main" id="{8AD20D46-01A6-4DDA-9929-C7A734E7803B}"/>
              </a:ext>
            </a:extLst>
          </p:cNvPr>
          <p:cNvSpPr>
            <a:spLocks noGrp="1"/>
          </p:cNvSpPr>
          <p:nvPr>
            <p:ph type="body" sz="quarter" idx="10" hasCustomPrompt="1"/>
          </p:nvPr>
        </p:nvSpPr>
        <p:spPr>
          <a:xfrm>
            <a:off x="2029862" y="2031087"/>
            <a:ext cx="1755648" cy="310896"/>
          </a:xfrm>
        </p:spPr>
        <p:txBody>
          <a:bodyPr>
            <a:noAutofit/>
          </a:bodyPr>
          <a:lstStyle>
            <a:lvl1pPr marL="0" indent="0" algn="r">
              <a:buNone/>
              <a:defRPr sz="1800" b="1" baseline="0">
                <a:solidFill>
                  <a:schemeClr val="accent1"/>
                </a:solidFill>
              </a:defRPr>
            </a:lvl1pPr>
          </a:lstStyle>
          <a:p>
            <a:pPr lvl="0"/>
            <a:r>
              <a:rPr lang="de-DE" b="1"/>
              <a:t>Titel einfügen</a:t>
            </a:r>
            <a:endParaRPr lang="en-GB"/>
          </a:p>
        </p:txBody>
      </p:sp>
      <p:sp>
        <p:nvSpPr>
          <p:cNvPr id="36" name="Text Placeholder 4">
            <a:extLst>
              <a:ext uri="{FF2B5EF4-FFF2-40B4-BE49-F238E27FC236}">
                <a16:creationId xmlns:a16="http://schemas.microsoft.com/office/drawing/2014/main" id="{9A379F75-DA5F-4E3A-8BC8-EE2F61C44D58}"/>
              </a:ext>
            </a:extLst>
          </p:cNvPr>
          <p:cNvSpPr>
            <a:spLocks noGrp="1"/>
          </p:cNvSpPr>
          <p:nvPr>
            <p:ph type="body" sz="quarter" idx="14" hasCustomPrompt="1"/>
          </p:nvPr>
        </p:nvSpPr>
        <p:spPr>
          <a:xfrm>
            <a:off x="1786848" y="2353217"/>
            <a:ext cx="1998662" cy="624959"/>
          </a:xfrm>
        </p:spPr>
        <p:txBody>
          <a:bodyPr>
            <a:normAutofit/>
          </a:bodyPr>
          <a:lstStyle>
            <a:lvl1pPr marL="0" indent="0" algn="r">
              <a:buNone/>
              <a:defRPr sz="1600" baseline="0">
                <a:solidFill>
                  <a:schemeClr val="tx2"/>
                </a:solidFill>
              </a:defRPr>
            </a:lvl1pPr>
          </a:lstStyle>
          <a:p>
            <a:pPr lvl="0"/>
            <a:r>
              <a:rPr lang="de-DE"/>
              <a:t>Text einfügen</a:t>
            </a:r>
            <a:endParaRPr lang="en-GB"/>
          </a:p>
        </p:txBody>
      </p:sp>
      <p:sp>
        <p:nvSpPr>
          <p:cNvPr id="37" name="Text Placeholder 2">
            <a:extLst>
              <a:ext uri="{FF2B5EF4-FFF2-40B4-BE49-F238E27FC236}">
                <a16:creationId xmlns:a16="http://schemas.microsoft.com/office/drawing/2014/main" id="{1082A522-A598-4BEA-91BA-165CBB687BB7}"/>
              </a:ext>
            </a:extLst>
          </p:cNvPr>
          <p:cNvSpPr>
            <a:spLocks noGrp="1"/>
          </p:cNvSpPr>
          <p:nvPr>
            <p:ph type="body" sz="quarter" idx="15" hasCustomPrompt="1"/>
          </p:nvPr>
        </p:nvSpPr>
        <p:spPr>
          <a:xfrm>
            <a:off x="1994523" y="3502904"/>
            <a:ext cx="1755648" cy="310896"/>
          </a:xfrm>
        </p:spPr>
        <p:txBody>
          <a:bodyPr>
            <a:noAutofit/>
          </a:bodyPr>
          <a:lstStyle>
            <a:lvl1pPr marL="0" indent="0" algn="r">
              <a:buNone/>
              <a:defRPr sz="1800" b="1" baseline="0">
                <a:solidFill>
                  <a:srgbClr val="131E4A"/>
                </a:solidFill>
              </a:defRPr>
            </a:lvl1pPr>
          </a:lstStyle>
          <a:p>
            <a:pPr lvl="0"/>
            <a:r>
              <a:rPr lang="de-DE" b="1"/>
              <a:t>Titel einfügen</a:t>
            </a:r>
            <a:endParaRPr lang="en-GB"/>
          </a:p>
        </p:txBody>
      </p:sp>
      <p:sp>
        <p:nvSpPr>
          <p:cNvPr id="38" name="Text Placeholder 4">
            <a:extLst>
              <a:ext uri="{FF2B5EF4-FFF2-40B4-BE49-F238E27FC236}">
                <a16:creationId xmlns:a16="http://schemas.microsoft.com/office/drawing/2014/main" id="{8C25F39D-7602-47D5-A592-81B07A0610F4}"/>
              </a:ext>
            </a:extLst>
          </p:cNvPr>
          <p:cNvSpPr>
            <a:spLocks noGrp="1"/>
          </p:cNvSpPr>
          <p:nvPr>
            <p:ph type="body" sz="quarter" idx="16" hasCustomPrompt="1"/>
          </p:nvPr>
        </p:nvSpPr>
        <p:spPr>
          <a:xfrm>
            <a:off x="1751509" y="3825034"/>
            <a:ext cx="1998662" cy="624959"/>
          </a:xfrm>
        </p:spPr>
        <p:txBody>
          <a:bodyPr>
            <a:normAutofit/>
          </a:bodyPr>
          <a:lstStyle>
            <a:lvl1pPr marL="0" indent="0" algn="r">
              <a:buNone/>
              <a:defRPr sz="1600" baseline="0">
                <a:solidFill>
                  <a:schemeClr val="tx2"/>
                </a:solidFill>
              </a:defRPr>
            </a:lvl1pPr>
          </a:lstStyle>
          <a:p>
            <a:pPr lvl="0"/>
            <a:r>
              <a:rPr lang="de-DE"/>
              <a:t>Text einfügen</a:t>
            </a:r>
            <a:endParaRPr lang="en-GB"/>
          </a:p>
        </p:txBody>
      </p:sp>
      <p:sp>
        <p:nvSpPr>
          <p:cNvPr id="39" name="Text Placeholder 2">
            <a:extLst>
              <a:ext uri="{FF2B5EF4-FFF2-40B4-BE49-F238E27FC236}">
                <a16:creationId xmlns:a16="http://schemas.microsoft.com/office/drawing/2014/main" id="{E97D104C-C88A-4077-97D5-ADB8B217D7A2}"/>
              </a:ext>
            </a:extLst>
          </p:cNvPr>
          <p:cNvSpPr>
            <a:spLocks noGrp="1"/>
          </p:cNvSpPr>
          <p:nvPr>
            <p:ph type="body" sz="quarter" idx="17" hasCustomPrompt="1"/>
          </p:nvPr>
        </p:nvSpPr>
        <p:spPr>
          <a:xfrm>
            <a:off x="1964068" y="5007034"/>
            <a:ext cx="1755648" cy="310896"/>
          </a:xfrm>
        </p:spPr>
        <p:txBody>
          <a:bodyPr>
            <a:noAutofit/>
          </a:bodyPr>
          <a:lstStyle>
            <a:lvl1pPr marL="0" indent="0" algn="r">
              <a:buNone/>
              <a:defRPr sz="1800" b="1" baseline="0">
                <a:solidFill>
                  <a:schemeClr val="accent2"/>
                </a:solidFill>
              </a:defRPr>
            </a:lvl1pPr>
          </a:lstStyle>
          <a:p>
            <a:pPr lvl="0"/>
            <a:r>
              <a:rPr lang="de-DE" b="1"/>
              <a:t>Titel einfügen</a:t>
            </a:r>
            <a:endParaRPr lang="en-GB"/>
          </a:p>
        </p:txBody>
      </p:sp>
      <p:sp>
        <p:nvSpPr>
          <p:cNvPr id="40" name="Text Placeholder 4">
            <a:extLst>
              <a:ext uri="{FF2B5EF4-FFF2-40B4-BE49-F238E27FC236}">
                <a16:creationId xmlns:a16="http://schemas.microsoft.com/office/drawing/2014/main" id="{3CFF7C8A-F6B3-45B2-BF6D-E6FC966F721C}"/>
              </a:ext>
            </a:extLst>
          </p:cNvPr>
          <p:cNvSpPr>
            <a:spLocks noGrp="1"/>
          </p:cNvSpPr>
          <p:nvPr>
            <p:ph type="body" sz="quarter" idx="18" hasCustomPrompt="1"/>
          </p:nvPr>
        </p:nvSpPr>
        <p:spPr>
          <a:xfrm>
            <a:off x="1721054" y="5329164"/>
            <a:ext cx="1998662" cy="624959"/>
          </a:xfrm>
        </p:spPr>
        <p:txBody>
          <a:bodyPr>
            <a:normAutofit/>
          </a:bodyPr>
          <a:lstStyle>
            <a:lvl1pPr marL="0" indent="0" algn="r">
              <a:buNone/>
              <a:defRPr sz="1600" baseline="0">
                <a:solidFill>
                  <a:schemeClr val="tx2"/>
                </a:solidFill>
              </a:defRPr>
            </a:lvl1pPr>
          </a:lstStyle>
          <a:p>
            <a:pPr lvl="0"/>
            <a:r>
              <a:rPr lang="de-DE"/>
              <a:t>Text einfügen</a:t>
            </a:r>
            <a:endParaRPr lang="en-GB"/>
          </a:p>
        </p:txBody>
      </p:sp>
      <p:sp>
        <p:nvSpPr>
          <p:cNvPr id="20" name="Title 1"/>
          <p:cNvSpPr>
            <a:spLocks noGrp="1"/>
          </p:cNvSpPr>
          <p:nvPr>
            <p:ph type="title" hasCustomPrompt="1"/>
          </p:nvPr>
        </p:nvSpPr>
        <p:spPr>
          <a:xfrm>
            <a:off x="1524000" y="841355"/>
            <a:ext cx="9144000" cy="466344"/>
          </a:xfrm>
        </p:spPr>
        <p:txBody>
          <a:bodyPr anchor="t">
            <a:noAutofit/>
          </a:bodyPr>
          <a:lstStyle>
            <a:lvl1pPr algn="ctr">
              <a:defRPr sz="2800">
                <a:solidFill>
                  <a:schemeClr val="tx1"/>
                </a:solidFill>
              </a:defRPr>
            </a:lvl1pPr>
          </a:lstStyle>
          <a:p>
            <a:r>
              <a:rPr lang="en-US" err="1"/>
              <a:t>Titel</a:t>
            </a:r>
            <a:r>
              <a:rPr lang="en-US"/>
              <a:t> </a:t>
            </a:r>
            <a:r>
              <a:rPr lang="en-US" err="1"/>
              <a:t>einfügen</a:t>
            </a:r>
            <a:endParaRPr lang="en-GB"/>
          </a:p>
        </p:txBody>
      </p:sp>
      <p:sp>
        <p:nvSpPr>
          <p:cNvPr id="21" name="Text Placeholder 3"/>
          <p:cNvSpPr>
            <a:spLocks noGrp="1"/>
          </p:cNvSpPr>
          <p:nvPr>
            <p:ph type="body" sz="quarter" idx="13" hasCustomPrompt="1"/>
          </p:nvPr>
        </p:nvSpPr>
        <p:spPr>
          <a:xfrm>
            <a:off x="1524000" y="1326205"/>
            <a:ext cx="9144000" cy="265176"/>
          </a:xfrm>
        </p:spPr>
        <p:txBody>
          <a:bodyPr anchor="ctr">
            <a:noAutofit/>
          </a:bodyPr>
          <a:lstStyle>
            <a:lvl1pPr marL="0" indent="0" algn="ctr">
              <a:buNone/>
              <a:defRPr sz="1600" baseline="0">
                <a:solidFill>
                  <a:schemeClr val="tx1"/>
                </a:solidFill>
              </a:defRPr>
            </a:lvl1pPr>
          </a:lstStyle>
          <a:p>
            <a:pPr lvl="0"/>
            <a:r>
              <a:rPr lang="de-DE"/>
              <a:t>Untertitel einfügen</a:t>
            </a:r>
            <a:endParaRPr lang="en-GB"/>
          </a:p>
        </p:txBody>
      </p:sp>
    </p:spTree>
    <p:extLst>
      <p:ext uri="{BB962C8B-B14F-4D97-AF65-F5344CB8AC3E}">
        <p14:creationId xmlns:p14="http://schemas.microsoft.com/office/powerpoint/2010/main" val="1164600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k 10">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70">
            <a:extLst>
              <a:ext uri="{FF2B5EF4-FFF2-40B4-BE49-F238E27FC236}">
                <a16:creationId xmlns:a16="http://schemas.microsoft.com/office/drawing/2014/main" id="{4D736276-397E-4413-9A21-BCE5F34975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6871" y="1373224"/>
            <a:ext cx="2160396" cy="4404458"/>
          </a:xfrm>
          <a:prstGeom prst="rect">
            <a:avLst/>
          </a:prstGeom>
          <a:effectLst>
            <a:outerShdw blurRad="482600" dist="152400" dir="5400000" sx="102000" sy="102000" algn="t" rotWithShape="0">
              <a:prstClr val="black">
                <a:alpha val="20000"/>
              </a:prstClr>
            </a:outerShdw>
          </a:effectLst>
        </p:spPr>
      </p:pic>
      <p:sp>
        <p:nvSpPr>
          <p:cNvPr id="13" name="Bildplatzhalter 4"/>
          <p:cNvSpPr>
            <a:spLocks noGrp="1"/>
          </p:cNvSpPr>
          <p:nvPr>
            <p:ph type="pic" sz="quarter" idx="10" hasCustomPrompt="1"/>
          </p:nvPr>
        </p:nvSpPr>
        <p:spPr>
          <a:xfrm>
            <a:off x="4867915"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4" name="Bildplatzhalter 4"/>
          <p:cNvSpPr>
            <a:spLocks noGrp="1"/>
          </p:cNvSpPr>
          <p:nvPr>
            <p:ph type="pic" sz="quarter" idx="18" hasCustomPrompt="1"/>
          </p:nvPr>
        </p:nvSpPr>
        <p:spPr>
          <a:xfrm>
            <a:off x="9028523"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5" name="Bildplatzhalter 4"/>
          <p:cNvSpPr>
            <a:spLocks noGrp="1"/>
          </p:cNvSpPr>
          <p:nvPr>
            <p:ph type="pic" sz="quarter" idx="19" hasCustomPrompt="1"/>
          </p:nvPr>
        </p:nvSpPr>
        <p:spPr>
          <a:xfrm>
            <a:off x="7016012"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6" name="Bildplatzhalter 4"/>
          <p:cNvSpPr>
            <a:spLocks noGrp="1"/>
          </p:cNvSpPr>
          <p:nvPr>
            <p:ph type="pic" sz="quarter" idx="20" hasCustomPrompt="1"/>
          </p:nvPr>
        </p:nvSpPr>
        <p:spPr>
          <a:xfrm>
            <a:off x="2706814"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7" name="Bildplatzhalter 4"/>
          <p:cNvSpPr>
            <a:spLocks noGrp="1"/>
          </p:cNvSpPr>
          <p:nvPr>
            <p:ph type="pic" sz="quarter" idx="21" hasCustomPrompt="1"/>
          </p:nvPr>
        </p:nvSpPr>
        <p:spPr>
          <a:xfrm>
            <a:off x="694304"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8" name="Bildplatzhalter 4"/>
          <p:cNvSpPr>
            <a:spLocks noGrp="1"/>
          </p:cNvSpPr>
          <p:nvPr>
            <p:ph type="pic" sz="quarter" idx="22" hasCustomPrompt="1"/>
          </p:nvPr>
        </p:nvSpPr>
        <p:spPr>
          <a:xfrm>
            <a:off x="-1318207"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9" name="Bildplatzhalter 4"/>
          <p:cNvSpPr>
            <a:spLocks noGrp="1"/>
          </p:cNvSpPr>
          <p:nvPr>
            <p:ph type="pic" sz="quarter" idx="23" hasCustomPrompt="1"/>
          </p:nvPr>
        </p:nvSpPr>
        <p:spPr>
          <a:xfrm>
            <a:off x="11041033" y="1937294"/>
            <a:ext cx="1865376" cy="3300984"/>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0" name="TextBox 19">
            <a:extLst>
              <a:ext uri="{FF2B5EF4-FFF2-40B4-BE49-F238E27FC236}">
                <a16:creationId xmlns:a16="http://schemas.microsoft.com/office/drawing/2014/main" id="{3CC495C3-3A0C-4CF5-86DE-E95563DB2606}"/>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303675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900" decel="100000" fill="hold"/>
                                        <p:tgtEl>
                                          <p:spTgt spid="7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k 11">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D2C078-73E0-4553-B9A1-965658E416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89010" y="1602730"/>
            <a:ext cx="1932496" cy="3965787"/>
          </a:xfrm>
          <a:prstGeom prst="rect">
            <a:avLst/>
          </a:prstGeom>
        </p:spPr>
      </p:pic>
      <p:pic>
        <p:nvPicPr>
          <p:cNvPr id="14" name="Picture 13">
            <a:extLst>
              <a:ext uri="{FF2B5EF4-FFF2-40B4-BE49-F238E27FC236}">
                <a16:creationId xmlns:a16="http://schemas.microsoft.com/office/drawing/2014/main" id="{DC8AEA40-25E7-4418-A042-F629EA0F47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0491" y="1602730"/>
            <a:ext cx="1932496" cy="3965787"/>
          </a:xfrm>
          <a:prstGeom prst="rect">
            <a:avLst/>
          </a:prstGeom>
        </p:spPr>
      </p:pic>
      <p:sp>
        <p:nvSpPr>
          <p:cNvPr id="21" name="Bildplatzhalter 4"/>
          <p:cNvSpPr>
            <a:spLocks noGrp="1"/>
          </p:cNvSpPr>
          <p:nvPr>
            <p:ph type="pic" sz="quarter" idx="16" hasCustomPrompt="1"/>
          </p:nvPr>
        </p:nvSpPr>
        <p:spPr>
          <a:xfrm>
            <a:off x="3919117" y="2069712"/>
            <a:ext cx="1673352" cy="2971800"/>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32" name="Text Placeholder 33">
            <a:extLst>
              <a:ext uri="{FF2B5EF4-FFF2-40B4-BE49-F238E27FC236}">
                <a16:creationId xmlns:a16="http://schemas.microsoft.com/office/drawing/2014/main" id="{76A4B95F-2C61-4992-B63F-4DCE1D69944A}"/>
              </a:ext>
            </a:extLst>
          </p:cNvPr>
          <p:cNvSpPr txBox="1">
            <a:spLocks/>
          </p:cNvSpPr>
          <p:nvPr userDrawn="1"/>
        </p:nvSpPr>
        <p:spPr>
          <a:xfrm>
            <a:off x="8956727" y="1653302"/>
            <a:ext cx="2634557"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dirty="0">
                <a:solidFill>
                  <a:schemeClr val="bg1">
                    <a:lumMod val="50000"/>
                  </a:schemeClr>
                </a:solidFill>
                <a:latin typeface="+mj-lt"/>
                <a:ea typeface="Source Sans Pro" panose="020B0503030403020204" pitchFamily="34" charset="0"/>
                <a:cs typeface="Roboto Black" panose="02000000000000000000" pitchFamily="2" charset="0"/>
              </a:rPr>
              <a:t>Titel einfügen</a:t>
            </a:r>
          </a:p>
        </p:txBody>
      </p:sp>
      <p:sp>
        <p:nvSpPr>
          <p:cNvPr id="33" name="Text Placeholder 32">
            <a:extLst>
              <a:ext uri="{FF2B5EF4-FFF2-40B4-BE49-F238E27FC236}">
                <a16:creationId xmlns:a16="http://schemas.microsoft.com/office/drawing/2014/main" id="{C0096026-EA22-4F68-82DB-F0E6A831389E}"/>
              </a:ext>
            </a:extLst>
          </p:cNvPr>
          <p:cNvSpPr txBox="1">
            <a:spLocks/>
          </p:cNvSpPr>
          <p:nvPr userDrawn="1"/>
        </p:nvSpPr>
        <p:spPr>
          <a:xfrm>
            <a:off x="8956727" y="1959497"/>
            <a:ext cx="2463354" cy="51094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defTabSz="685800" rtl="0" eaLnBrk="1" latinLnBrk="0" hangingPunct="1">
              <a:lnSpc>
                <a:spcPct val="90000"/>
              </a:lnSpc>
              <a:spcBef>
                <a:spcPts val="750"/>
              </a:spcBef>
              <a:buFont typeface="Arial" panose="020B0604020202020204" pitchFamily="34" charset="0"/>
              <a:buNone/>
            </a:pPr>
            <a:r>
              <a:rPr lang="en-AU" sz="1600" b="1" kern="1200" dirty="0">
                <a:solidFill>
                  <a:schemeClr val="bg1">
                    <a:lumMod val="50000"/>
                  </a:schemeClr>
                </a:solidFill>
                <a:latin typeface="+mj-lt"/>
                <a:ea typeface="Source Sans Pro" panose="020B0503030403020204" pitchFamily="34" charset="0"/>
                <a:cs typeface="Roboto Black" panose="02000000000000000000" pitchFamily="2" charset="0"/>
              </a:rPr>
              <a:t>Titel einfügen</a:t>
            </a:r>
          </a:p>
        </p:txBody>
      </p:sp>
      <p:sp>
        <p:nvSpPr>
          <p:cNvPr id="22" name="Bildplatzhalter 4"/>
          <p:cNvSpPr>
            <a:spLocks noGrp="1"/>
          </p:cNvSpPr>
          <p:nvPr>
            <p:ph type="pic" sz="quarter" idx="17" hasCustomPrompt="1"/>
          </p:nvPr>
        </p:nvSpPr>
        <p:spPr>
          <a:xfrm>
            <a:off x="6599530" y="2073796"/>
            <a:ext cx="1673352" cy="2971800"/>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pic>
        <p:nvPicPr>
          <p:cNvPr id="17" name="Picture 16">
            <a:extLst>
              <a:ext uri="{FF2B5EF4-FFF2-40B4-BE49-F238E27FC236}">
                <a16:creationId xmlns:a16="http://schemas.microsoft.com/office/drawing/2014/main" id="{0C3E073C-11DF-4021-B5EB-02F617113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4525" y="1180254"/>
            <a:ext cx="2222948" cy="4561840"/>
          </a:xfrm>
          <a:prstGeom prst="rect">
            <a:avLst/>
          </a:prstGeom>
        </p:spPr>
      </p:pic>
      <p:sp>
        <p:nvSpPr>
          <p:cNvPr id="19" name="Bildplatzhalter 4"/>
          <p:cNvSpPr>
            <a:spLocks noGrp="1"/>
          </p:cNvSpPr>
          <p:nvPr>
            <p:ph type="pic" sz="quarter" idx="15" hasCustomPrompt="1"/>
          </p:nvPr>
        </p:nvSpPr>
        <p:spPr>
          <a:xfrm>
            <a:off x="5137573" y="1722120"/>
            <a:ext cx="1920240" cy="3410712"/>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4" name="Text Placeholder 32">
            <a:extLst>
              <a:ext uri="{FF2B5EF4-FFF2-40B4-BE49-F238E27FC236}">
                <a16:creationId xmlns:a16="http://schemas.microsoft.com/office/drawing/2014/main" id="{C0096026-EA22-4F68-82DB-F0E6A831389E}"/>
              </a:ext>
            </a:extLst>
          </p:cNvPr>
          <p:cNvSpPr txBox="1">
            <a:spLocks/>
          </p:cNvSpPr>
          <p:nvPr userDrawn="1"/>
        </p:nvSpPr>
        <p:spPr>
          <a:xfrm>
            <a:off x="8956727" y="2623777"/>
            <a:ext cx="2694947" cy="203132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defTabSz="685800" rtl="0" eaLnBrk="1" latinLnBrk="0" hangingPunct="1">
              <a:lnSpc>
                <a:spcPct val="120000"/>
              </a:lnSpc>
              <a:spcBef>
                <a:spcPts val="0"/>
              </a:spcBef>
              <a:buFont typeface="Arial" panose="020B0604020202020204" pitchFamily="34" charset="0"/>
              <a:buNone/>
            </a:pPr>
            <a:r>
              <a:rPr lang="de-DE" sz="14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400" b="0" kern="1200" dirty="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25" name="Text Placeholder 32">
            <a:extLst>
              <a:ext uri="{FF2B5EF4-FFF2-40B4-BE49-F238E27FC236}">
                <a16:creationId xmlns:a16="http://schemas.microsoft.com/office/drawing/2014/main" id="{C0096026-EA22-4F68-82DB-F0E6A831389E}"/>
              </a:ext>
            </a:extLst>
          </p:cNvPr>
          <p:cNvSpPr txBox="1">
            <a:spLocks/>
          </p:cNvSpPr>
          <p:nvPr userDrawn="1"/>
        </p:nvSpPr>
        <p:spPr>
          <a:xfrm>
            <a:off x="1032340" y="1649694"/>
            <a:ext cx="1856232" cy="57607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defTabSz="685800" rtl="0" eaLnBrk="1" latinLnBrk="0" hangingPunct="1">
              <a:lnSpc>
                <a:spcPct val="120000"/>
              </a:lnSpc>
              <a:spcBef>
                <a:spcPts val="0"/>
              </a:spcBef>
              <a:buFont typeface="Arial" panose="020B0604020202020204" pitchFamily="34" charset="0"/>
              <a:buNone/>
            </a:pPr>
            <a:r>
              <a:rPr lang="de-DE" sz="16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600" b="0" kern="1200" dirty="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27" name="Text Placeholder 32">
            <a:extLst>
              <a:ext uri="{FF2B5EF4-FFF2-40B4-BE49-F238E27FC236}">
                <a16:creationId xmlns:a16="http://schemas.microsoft.com/office/drawing/2014/main" id="{C0096026-EA22-4F68-82DB-F0E6A831389E}"/>
              </a:ext>
            </a:extLst>
          </p:cNvPr>
          <p:cNvSpPr txBox="1">
            <a:spLocks/>
          </p:cNvSpPr>
          <p:nvPr userDrawn="1"/>
        </p:nvSpPr>
        <p:spPr>
          <a:xfrm>
            <a:off x="1032340" y="4496283"/>
            <a:ext cx="1856232" cy="57607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defTabSz="685800" rtl="0" eaLnBrk="1" latinLnBrk="0" hangingPunct="1">
              <a:lnSpc>
                <a:spcPct val="120000"/>
              </a:lnSpc>
              <a:spcBef>
                <a:spcPts val="0"/>
              </a:spcBef>
              <a:buFont typeface="Arial" panose="020B0604020202020204" pitchFamily="34" charset="0"/>
              <a:buNone/>
            </a:pPr>
            <a:r>
              <a:rPr lang="de-DE" sz="16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600" b="0" kern="1200" dirty="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28" name="Text Placeholder 32">
            <a:extLst>
              <a:ext uri="{FF2B5EF4-FFF2-40B4-BE49-F238E27FC236}">
                <a16:creationId xmlns:a16="http://schemas.microsoft.com/office/drawing/2014/main" id="{C0096026-EA22-4F68-82DB-F0E6A831389E}"/>
              </a:ext>
            </a:extLst>
          </p:cNvPr>
          <p:cNvSpPr txBox="1">
            <a:spLocks/>
          </p:cNvSpPr>
          <p:nvPr userDrawn="1"/>
        </p:nvSpPr>
        <p:spPr>
          <a:xfrm>
            <a:off x="1032340" y="2620169"/>
            <a:ext cx="1856232" cy="57607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defTabSz="685800" rtl="0" eaLnBrk="1" latinLnBrk="0" hangingPunct="1">
              <a:lnSpc>
                <a:spcPct val="120000"/>
              </a:lnSpc>
              <a:spcBef>
                <a:spcPts val="0"/>
              </a:spcBef>
              <a:buFont typeface="Arial" panose="020B0604020202020204" pitchFamily="34" charset="0"/>
              <a:buNone/>
            </a:pPr>
            <a:r>
              <a:rPr lang="de-DE" sz="16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600" b="0" kern="1200" dirty="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30" name="Text Placeholder 32">
            <a:extLst>
              <a:ext uri="{FF2B5EF4-FFF2-40B4-BE49-F238E27FC236}">
                <a16:creationId xmlns:a16="http://schemas.microsoft.com/office/drawing/2014/main" id="{C0096026-EA22-4F68-82DB-F0E6A831389E}"/>
              </a:ext>
            </a:extLst>
          </p:cNvPr>
          <p:cNvSpPr txBox="1">
            <a:spLocks/>
          </p:cNvSpPr>
          <p:nvPr userDrawn="1"/>
        </p:nvSpPr>
        <p:spPr>
          <a:xfrm>
            <a:off x="1032340" y="3588689"/>
            <a:ext cx="1856232" cy="57607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defTabSz="685800" rtl="0" eaLnBrk="1" latinLnBrk="0" hangingPunct="1">
              <a:lnSpc>
                <a:spcPct val="120000"/>
              </a:lnSpc>
              <a:spcBef>
                <a:spcPts val="0"/>
              </a:spcBef>
              <a:buFont typeface="Arial" panose="020B0604020202020204" pitchFamily="34" charset="0"/>
              <a:buNone/>
            </a:pPr>
            <a:r>
              <a:rPr lang="de-DE" sz="16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600" b="0" kern="1200" dirty="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18" name="TextBox 17">
            <a:extLst>
              <a:ext uri="{FF2B5EF4-FFF2-40B4-BE49-F238E27FC236}">
                <a16:creationId xmlns:a16="http://schemas.microsoft.com/office/drawing/2014/main" id="{B45D8EF6-9AC3-464B-B001-4B8CAD18E59A}"/>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4779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4" grpId="0"/>
      <p:bldP spid="25" grpId="0"/>
      <p:bldP spid="27" grpId="0"/>
      <p:bldP spid="28" grpId="0"/>
      <p:bldP spid="3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n Foto_1">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725192CF-5EB3-4586-998A-4F2DD37F3B93}"/>
              </a:ext>
            </a:extLst>
          </p:cNvPr>
          <p:cNvSpPr/>
          <p:nvPr userDrawn="1"/>
        </p:nvSpPr>
        <p:spPr>
          <a:xfrm>
            <a:off x="5985446" y="803987"/>
            <a:ext cx="5932760" cy="5321167"/>
          </a:xfrm>
          <a:prstGeom prst="roundRect">
            <a:avLst>
              <a:gd name="adj" fmla="val 1683"/>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pic>
        <p:nvPicPr>
          <p:cNvPr id="5"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6" name="Grafik 6">
            <a:extLst>
              <a:ext uri="{FF2B5EF4-FFF2-40B4-BE49-F238E27FC236}">
                <a16:creationId xmlns:a16="http://schemas.microsoft.com/office/drawing/2014/main" id="{443ED02A-A7C4-40E4-909E-73D35CC120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7" name="Rectangle 6">
            <a:extLst>
              <a:ext uri="{FF2B5EF4-FFF2-40B4-BE49-F238E27FC236}">
                <a16:creationId xmlns:a16="http://schemas.microsoft.com/office/drawing/2014/main" id="{8A13F2E9-969E-4337-98D1-D5D3E14963E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481F520D-F15B-498D-8A94-15EE752C5319}"/>
              </a:ext>
            </a:extLst>
          </p:cNvPr>
          <p:cNvSpPr>
            <a:spLocks noGrp="1"/>
          </p:cNvSpPr>
          <p:nvPr>
            <p:ph type="body" sz="half" idx="2" hasCustomPrompt="1"/>
          </p:nvPr>
        </p:nvSpPr>
        <p:spPr>
          <a:xfrm>
            <a:off x="263951" y="2272879"/>
            <a:ext cx="5276088" cy="3811588"/>
          </a:xfrm>
        </p:spPr>
        <p:txBody>
          <a:bodyPr>
            <a:normAutofit/>
          </a:bodyPr>
          <a:lstStyle>
            <a:lvl1pPr marL="0" indent="0" algn="l" defTabSz="685800" rtl="0" eaLnBrk="1" latinLnBrk="0" hangingPunct="1">
              <a:lnSpc>
                <a:spcPct val="120000"/>
              </a:lnSpc>
              <a:spcBef>
                <a:spcPts val="0"/>
              </a:spcBef>
              <a:buFont typeface="Arial" panose="020B0604020202020204" pitchFamily="34" charset="0"/>
              <a:buNone/>
              <a:defRPr lang="en-GB" sz="1600" b="0" kern="1200" dirty="0">
                <a:solidFill>
                  <a:schemeClr val="bg1">
                    <a:lumMod val="50000"/>
                  </a:schemeClr>
                </a:solidFill>
                <a:ea typeface="Source Sans Pro" panose="020B0503030403020204" pitchFamily="34" charset="0"/>
                <a:cs typeface="Roboto Black" panose="02000000000000000000" pitchFamily="2" charset="0"/>
              </a:defRPr>
            </a:lvl1pPr>
          </a:lstStyle>
          <a:p>
            <a:pPr marL="0" lvl="0" indent="0" algn="l" defTabSz="685800" rtl="0" eaLnBrk="1" latinLnBrk="0" hangingPunct="1">
              <a:lnSpc>
                <a:spcPct val="120000"/>
              </a:lnSpc>
              <a:spcBef>
                <a:spcPts val="0"/>
              </a:spcBef>
              <a:buFont typeface="Arial" panose="020B0604020202020204" pitchFamily="34" charset="0"/>
              <a:buNone/>
            </a:pPr>
            <a:r>
              <a:rPr lang="de-DE" sz="18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800" b="0" kern="1200">
              <a:solidFill>
                <a:schemeClr val="bg1">
                  <a:lumMod val="50000"/>
                </a:schemeClr>
              </a:solidFill>
              <a:latin typeface="+mj-lt"/>
              <a:ea typeface="Source Sans Pro" panose="020B0503030403020204" pitchFamily="34" charset="0"/>
              <a:cs typeface="Roboto Black" panose="02000000000000000000" pitchFamily="2" charset="0"/>
            </a:endParaRPr>
          </a:p>
        </p:txBody>
      </p:sp>
      <p:sp>
        <p:nvSpPr>
          <p:cNvPr id="13" name="Picture Placeholder 12">
            <a:extLst>
              <a:ext uri="{FF2B5EF4-FFF2-40B4-BE49-F238E27FC236}">
                <a16:creationId xmlns:a16="http://schemas.microsoft.com/office/drawing/2014/main" id="{BC8E4404-EDBE-437B-BCE0-5B9A9BA8D705}"/>
              </a:ext>
            </a:extLst>
          </p:cNvPr>
          <p:cNvSpPr>
            <a:spLocks noGrp="1"/>
          </p:cNvSpPr>
          <p:nvPr>
            <p:ph type="pic" sz="quarter" idx="10" hasCustomPrompt="1"/>
          </p:nvPr>
        </p:nvSpPr>
        <p:spPr>
          <a:xfrm>
            <a:off x="5984448" y="813931"/>
            <a:ext cx="5943600" cy="5311223"/>
          </a:xfrm>
          <a:prstGeom prst="roundRect">
            <a:avLst>
              <a:gd name="adj" fmla="val 2112"/>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 name="Title 1"/>
          <p:cNvSpPr>
            <a:spLocks noGrp="1"/>
          </p:cNvSpPr>
          <p:nvPr>
            <p:ph type="title" hasCustomPrompt="1"/>
          </p:nvPr>
        </p:nvSpPr>
        <p:spPr>
          <a:xfrm>
            <a:off x="263952" y="813931"/>
            <a:ext cx="5276088" cy="1243584"/>
          </a:xfrm>
        </p:spPr>
        <p:txBody>
          <a:bodyPr anchor="ctr">
            <a:normAutofit/>
          </a:bodyPr>
          <a:lstStyle>
            <a:lvl1pPr>
              <a:spcBef>
                <a:spcPts val="1000"/>
              </a:spcBef>
              <a:defRPr sz="3600"/>
            </a:lvl1pPr>
          </a:lstStyle>
          <a:p>
            <a:r>
              <a:rPr lang="en-US" err="1"/>
              <a:t>Titel</a:t>
            </a:r>
            <a:endParaRPr lang="en-US"/>
          </a:p>
        </p:txBody>
      </p:sp>
      <p:sp>
        <p:nvSpPr>
          <p:cNvPr id="12" name="TextBox 11">
            <a:extLst>
              <a:ext uri="{FF2B5EF4-FFF2-40B4-BE49-F238E27FC236}">
                <a16:creationId xmlns:a16="http://schemas.microsoft.com/office/drawing/2014/main" id="{978FAAC1-C8B2-4054-895A-9DB60F32797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74423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führun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6C34CEDB-669E-465F-8CE1-B54DFAF8E1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08" y="0"/>
            <a:ext cx="12208108" cy="6858000"/>
          </a:xfrm>
          <a:prstGeom prst="rect">
            <a:avLst/>
          </a:prstGeom>
        </p:spPr>
      </p:pic>
      <p:pic>
        <p:nvPicPr>
          <p:cNvPr id="6"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7" name="Grafik 6">
            <a:extLst>
              <a:ext uri="{FF2B5EF4-FFF2-40B4-BE49-F238E27FC236}">
                <a16:creationId xmlns:a16="http://schemas.microsoft.com/office/drawing/2014/main" id="{7D909768-52E5-4D31-B0D4-F835ACB92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0CD5BE80-C81E-4462-8C16-AE0991C389A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p:cNvSpPr>
            <a:spLocks noGrp="1"/>
          </p:cNvSpPr>
          <p:nvPr>
            <p:ph type="body" sz="quarter" idx="11" hasCustomPrompt="1"/>
          </p:nvPr>
        </p:nvSpPr>
        <p:spPr>
          <a:xfrm>
            <a:off x="4693300" y="2572531"/>
            <a:ext cx="2880360" cy="429768"/>
          </a:xfrm>
        </p:spPr>
        <p:txBody>
          <a:bodyPr anchor="ctr"/>
          <a:lstStyle>
            <a:lvl1pPr marL="0" indent="0" algn="ctr">
              <a:buNone/>
              <a:defRPr sz="2200"/>
            </a:lvl1pPr>
          </a:lstStyle>
          <a:p>
            <a:pPr lvl="0"/>
            <a:r>
              <a:rPr lang="de-DE"/>
              <a:t>Hauptpunkt</a:t>
            </a:r>
            <a:endParaRPr lang="en-GB"/>
          </a:p>
        </p:txBody>
      </p:sp>
      <p:sp>
        <p:nvSpPr>
          <p:cNvPr id="15" name="Text Placeholder 14"/>
          <p:cNvSpPr>
            <a:spLocks noGrp="1"/>
          </p:cNvSpPr>
          <p:nvPr>
            <p:ph type="body" sz="quarter" idx="12" hasCustomPrompt="1"/>
          </p:nvPr>
        </p:nvSpPr>
        <p:spPr>
          <a:xfrm>
            <a:off x="2528278" y="3168373"/>
            <a:ext cx="6976872" cy="1069848"/>
          </a:xfrm>
        </p:spPr>
        <p:txBody>
          <a:bodyPr>
            <a:noAutofit/>
          </a:bodyPr>
          <a:lstStyle>
            <a:lvl1pPr marL="0" indent="0" algn="ctr">
              <a:lnSpc>
                <a:spcPts val="2600"/>
              </a:lnSpc>
              <a:buNone/>
              <a:defRPr sz="1800">
                <a:solidFill>
                  <a:srgbClr val="666666"/>
                </a:solidFill>
              </a:defRPr>
            </a:lvl1pPr>
          </a:lstStyle>
          <a:p>
            <a:pPr lvl="0"/>
            <a:r>
              <a:rPr lang="de-DE"/>
              <a:t>Text einfügen</a:t>
            </a:r>
            <a:endParaRPr lang="en-GB"/>
          </a:p>
        </p:txBody>
      </p:sp>
      <p:sp>
        <p:nvSpPr>
          <p:cNvPr id="16" name="Title 2"/>
          <p:cNvSpPr>
            <a:spLocks noGrp="1"/>
          </p:cNvSpPr>
          <p:nvPr>
            <p:ph type="title" hasCustomPrompt="1"/>
          </p:nvPr>
        </p:nvSpPr>
        <p:spPr>
          <a:xfrm>
            <a:off x="1634490" y="1537750"/>
            <a:ext cx="9052560" cy="841248"/>
          </a:xfrm>
        </p:spPr>
        <p:txBody>
          <a:bodyPr>
            <a:normAutofit/>
          </a:bodyPr>
          <a:lstStyle>
            <a:lvl1pPr algn="ctr">
              <a:defRPr sz="3600"/>
            </a:lvl1pPr>
          </a:lstStyle>
          <a:p>
            <a:r>
              <a:rPr lang="en-US" err="1"/>
              <a:t>Einführung</a:t>
            </a:r>
            <a:endParaRPr lang="en-GB"/>
          </a:p>
        </p:txBody>
      </p:sp>
      <p:sp>
        <p:nvSpPr>
          <p:cNvPr id="12" name="TextBox 11">
            <a:extLst>
              <a:ext uri="{FF2B5EF4-FFF2-40B4-BE49-F238E27FC236}">
                <a16:creationId xmlns:a16="http://schemas.microsoft.com/office/drawing/2014/main" id="{08C9440E-25F1-4CE8-A594-5D971A3C93BA}"/>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017496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n Foto_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2A5F48F-8462-4325-9B51-21EC25E206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pic>
        <p:nvPicPr>
          <p:cNvPr id="12" name="Graphic 11">
            <a:extLst>
              <a:ext uri="{FF2B5EF4-FFF2-40B4-BE49-F238E27FC236}">
                <a16:creationId xmlns:a16="http://schemas.microsoft.com/office/drawing/2014/main" id="{4F49485A-0403-4989-B5DD-186DAE8749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5027" y="0"/>
            <a:ext cx="3867750" cy="6858000"/>
          </a:xfrm>
          <a:prstGeom prst="rect">
            <a:avLst/>
          </a:prstGeom>
        </p:spPr>
      </p:pic>
      <p:sp>
        <p:nvSpPr>
          <p:cNvPr id="7" name="Bildplatzhalter 4"/>
          <p:cNvSpPr>
            <a:spLocks noGrp="1"/>
          </p:cNvSpPr>
          <p:nvPr>
            <p:ph type="pic" sz="quarter" idx="10" hasCustomPrompt="1"/>
          </p:nvPr>
        </p:nvSpPr>
        <p:spPr>
          <a:xfrm>
            <a:off x="6019800" y="0"/>
            <a:ext cx="6172200" cy="6858000"/>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918117"/>
            <a:ext cx="527595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1" y="2399679"/>
            <a:ext cx="5275951" cy="3815484"/>
          </a:xfrm>
        </p:spPr>
        <p:txBody>
          <a:bodyPr>
            <a:normAutofit/>
          </a:bodyPr>
          <a:lstStyle>
            <a:lvl1pPr marL="0" indent="0" algn="l" defTabSz="685800" rtl="0" eaLnBrk="1" latinLnBrk="0" hangingPunct="1">
              <a:lnSpc>
                <a:spcPct val="120000"/>
              </a:lnSpc>
              <a:spcBef>
                <a:spcPts val="0"/>
              </a:spcBef>
              <a:buFont typeface="Arial" panose="020B0604020202020204" pitchFamily="34" charset="0"/>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685800" rtl="0" eaLnBrk="1" latinLnBrk="0" hangingPunct="1">
              <a:lnSpc>
                <a:spcPct val="120000"/>
              </a:lnSpc>
              <a:spcBef>
                <a:spcPts val="0"/>
              </a:spcBef>
              <a:buFont typeface="Arial" panose="020B0604020202020204" pitchFamily="34" charset="0"/>
              <a:buNone/>
            </a:pPr>
            <a:r>
              <a:rPr lang="de-DE" sz="1800" b="0" kern="1200">
                <a:solidFill>
                  <a:schemeClr val="bg1">
                    <a:lumMod val="50000"/>
                  </a:schemeClr>
                </a:solidFill>
                <a:latin typeface="+mj-lt"/>
                <a:ea typeface="Source Sans Pro" panose="020B0503030403020204" pitchFamily="34" charset="0"/>
                <a:cs typeface="Roboto Black" panose="02000000000000000000" pitchFamily="2" charset="0"/>
              </a:rPr>
              <a:t>Text einfügen</a:t>
            </a:r>
            <a:endParaRPr lang="en-GB" sz="1800" b="0" kern="1200">
              <a:solidFill>
                <a:schemeClr val="bg1">
                  <a:lumMod val="50000"/>
                </a:schemeClr>
              </a:solidFill>
              <a:latin typeface="+mj-lt"/>
              <a:ea typeface="Source Sans Pro" panose="020B0503030403020204" pitchFamily="34" charset="0"/>
              <a:cs typeface="Roboto Black" panose="02000000000000000000" pitchFamily="2" charset="0"/>
            </a:endParaRPr>
          </a:p>
        </p:txBody>
      </p:sp>
      <p:pic>
        <p:nvPicPr>
          <p:cNvPr id="9" name="Grafik 6">
            <a:extLst>
              <a:ext uri="{FF2B5EF4-FFF2-40B4-BE49-F238E27FC236}">
                <a16:creationId xmlns:a16="http://schemas.microsoft.com/office/drawing/2014/main" id="{B1EEE4DA-94A6-4A76-AA39-57B56D1AD8E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1" name="Rectangle 10">
            <a:extLst>
              <a:ext uri="{FF2B5EF4-FFF2-40B4-BE49-F238E27FC236}">
                <a16:creationId xmlns:a16="http://schemas.microsoft.com/office/drawing/2014/main" id="{C90DFE9E-AAA2-4E07-B369-AD072D9DF96C}"/>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A90B0B8-ADBF-4835-896B-E259573A8FA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01324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n Foto_3">
    <p:spTree>
      <p:nvGrpSpPr>
        <p:cNvPr id="1" name=""/>
        <p:cNvGrpSpPr/>
        <p:nvPr/>
      </p:nvGrpSpPr>
      <p:grpSpPr>
        <a:xfrm>
          <a:off x="0" y="0"/>
          <a:ext cx="0" cy="0"/>
          <a:chOff x="0" y="0"/>
          <a:chExt cx="0" cy="0"/>
        </a:xfrm>
      </p:grpSpPr>
      <p:sp>
        <p:nvSpPr>
          <p:cNvPr id="7" name="Rechteck 6"/>
          <p:cNvSpPr/>
          <p:nvPr userDrawn="1"/>
        </p:nvSpPr>
        <p:spPr>
          <a:xfrm>
            <a:off x="0" y="0"/>
            <a:ext cx="617220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sp>
        <p:nvSpPr>
          <p:cNvPr id="2" name="Titel 1"/>
          <p:cNvSpPr>
            <a:spLocks noGrp="1"/>
          </p:cNvSpPr>
          <p:nvPr>
            <p:ph type="title" hasCustomPrompt="1"/>
          </p:nvPr>
        </p:nvSpPr>
        <p:spPr>
          <a:xfrm>
            <a:off x="263951" y="914400"/>
            <a:ext cx="5287185" cy="1096675"/>
          </a:xfrm>
        </p:spPr>
        <p:txBody>
          <a:bodyPr anchor="ctr">
            <a:noAutofit/>
          </a:bodyPr>
          <a:lstStyle>
            <a:lvl1pPr>
              <a:lnSpc>
                <a:spcPts val="4000"/>
              </a:lnSpc>
              <a:defRPr sz="3600" b="0" cap="none" baseline="0">
                <a:solidFill>
                  <a:schemeClr val="bg1"/>
                </a:solidFill>
                <a:latin typeface="+mj-lt"/>
              </a:defRPr>
            </a:lvl1pPr>
          </a:lstStyle>
          <a:p>
            <a:r>
              <a:rPr lang="de-DE"/>
              <a:t>Titel</a:t>
            </a:r>
          </a:p>
        </p:txBody>
      </p:sp>
      <p:sp>
        <p:nvSpPr>
          <p:cNvPr id="4" name="Textplatzhalter 3"/>
          <p:cNvSpPr>
            <a:spLocks noGrp="1"/>
          </p:cNvSpPr>
          <p:nvPr>
            <p:ph type="body" sz="half" idx="2" hasCustomPrompt="1"/>
          </p:nvPr>
        </p:nvSpPr>
        <p:spPr>
          <a:xfrm>
            <a:off x="263952" y="2408413"/>
            <a:ext cx="5287184" cy="2999441"/>
          </a:xfrm>
        </p:spPr>
        <p:txBody>
          <a:bodyPr>
            <a:normAutofit/>
          </a:bodyPr>
          <a:lstStyle>
            <a:lvl1pPr marL="0" indent="0">
              <a:lnSpc>
                <a:spcPts val="2600"/>
              </a:lnSpc>
              <a:buNone/>
              <a:defRPr sz="18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8"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9" name="Grafik 6">
            <a:extLst>
              <a:ext uri="{FF2B5EF4-FFF2-40B4-BE49-F238E27FC236}">
                <a16:creationId xmlns:a16="http://schemas.microsoft.com/office/drawing/2014/main" id="{AA814F9C-423D-4988-A8F5-2D82F522F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1" name="Rectangle 10">
            <a:extLst>
              <a:ext uri="{FF2B5EF4-FFF2-40B4-BE49-F238E27FC236}">
                <a16:creationId xmlns:a16="http://schemas.microsoft.com/office/drawing/2014/main" id="{F032ADAB-DFF0-455C-82CD-66137E4C868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5699F9C2-7446-4D0E-AA6A-1BC4BEC090BF}"/>
              </a:ext>
            </a:extLst>
          </p:cNvPr>
          <p:cNvSpPr>
            <a:spLocks noGrp="1"/>
          </p:cNvSpPr>
          <p:nvPr>
            <p:ph type="pic" sz="quarter" idx="10" hasCustomPrompt="1"/>
          </p:nvPr>
        </p:nvSpPr>
        <p:spPr>
          <a:xfrm>
            <a:off x="6172200" y="0"/>
            <a:ext cx="6019800" cy="6858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0" name="TextBox 9">
            <a:extLst>
              <a:ext uri="{FF2B5EF4-FFF2-40B4-BE49-F238E27FC236}">
                <a16:creationId xmlns:a16="http://schemas.microsoft.com/office/drawing/2014/main" id="{8540DBB6-E6BE-4FFD-9803-5575C94EE104}"/>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3162117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wei Fotos_1">
    <p:spTree>
      <p:nvGrpSpPr>
        <p:cNvPr id="1" name=""/>
        <p:cNvGrpSpPr/>
        <p:nvPr/>
      </p:nvGrpSpPr>
      <p:grpSpPr>
        <a:xfrm>
          <a:off x="0" y="0"/>
          <a:ext cx="0" cy="0"/>
          <a:chOff x="0" y="0"/>
          <a:chExt cx="0" cy="0"/>
        </a:xfrm>
      </p:grpSpPr>
      <p:pic>
        <p:nvPicPr>
          <p:cNvPr id="11" name="Graphic 5">
            <a:extLst>
              <a:ext uri="{FF2B5EF4-FFF2-40B4-BE49-F238E27FC236}">
                <a16:creationId xmlns:a16="http://schemas.microsoft.com/office/drawing/2014/main" id="{32205A55-9975-4F24-B553-C5A5606895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15" name="Graphic 6">
            <a:extLst>
              <a:ext uri="{FF2B5EF4-FFF2-40B4-BE49-F238E27FC236}">
                <a16:creationId xmlns:a16="http://schemas.microsoft.com/office/drawing/2014/main" id="{892E6F9A-65E6-486A-AE57-D7BA87638B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sp>
        <p:nvSpPr>
          <p:cNvPr id="8" name="Picture Placeholder 2"/>
          <p:cNvSpPr>
            <a:spLocks noGrp="1"/>
          </p:cNvSpPr>
          <p:nvPr>
            <p:ph type="pic" sz="quarter" idx="12" hasCustomPrompt="1"/>
          </p:nvPr>
        </p:nvSpPr>
        <p:spPr>
          <a:xfrm>
            <a:off x="7590328" y="813930"/>
            <a:ext cx="4327877" cy="2548317"/>
          </a:xfrm>
          <a:prstGeom prst="roundRect">
            <a:avLst>
              <a:gd name="adj" fmla="val 1401"/>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0" name="Text Placeholder 4"/>
          <p:cNvSpPr>
            <a:spLocks noGrp="1"/>
          </p:cNvSpPr>
          <p:nvPr>
            <p:ph type="body" sz="half" idx="2" hasCustomPrompt="1"/>
          </p:nvPr>
        </p:nvSpPr>
        <p:spPr>
          <a:xfrm>
            <a:off x="263952" y="2272879"/>
            <a:ext cx="5275950" cy="3811588"/>
          </a:xfrm>
        </p:spPr>
        <p:txBody>
          <a:bodyPr>
            <a:normAutofit/>
          </a:bodyPr>
          <a:lstStyle>
            <a:lvl1pPr marL="0" indent="0">
              <a:lnSpc>
                <a:spcPts val="2600"/>
              </a:lnSpc>
              <a:buNone/>
              <a:defRPr sz="1800">
                <a:solidFill>
                  <a:schemeClr val="tx2"/>
                </a:solidFill>
              </a:defRPr>
            </a:lvl1pPr>
          </a:lstStyle>
          <a:p>
            <a:pPr lvl="0"/>
            <a:r>
              <a:rPr lang="en-US"/>
              <a:t>Text </a:t>
            </a:r>
            <a:r>
              <a:rPr lang="en-US" err="1"/>
              <a:t>einfügen</a:t>
            </a:r>
            <a:endParaRPr lang="en-US"/>
          </a:p>
        </p:txBody>
      </p:sp>
      <p:pic>
        <p:nvPicPr>
          <p:cNvPr id="1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13" name="Grafik 6">
            <a:extLst>
              <a:ext uri="{FF2B5EF4-FFF2-40B4-BE49-F238E27FC236}">
                <a16:creationId xmlns:a16="http://schemas.microsoft.com/office/drawing/2014/main" id="{0665340F-070D-45E9-81F4-8A5F809252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4" name="Rectangle 13">
            <a:extLst>
              <a:ext uri="{FF2B5EF4-FFF2-40B4-BE49-F238E27FC236}">
                <a16:creationId xmlns:a16="http://schemas.microsoft.com/office/drawing/2014/main" id="{C8D319B7-EA91-47B5-8096-B2C32BE8BF86}"/>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a:spLocks noGrp="1"/>
          </p:cNvSpPr>
          <p:nvPr>
            <p:ph type="title" hasCustomPrompt="1"/>
          </p:nvPr>
        </p:nvSpPr>
        <p:spPr>
          <a:xfrm>
            <a:off x="263952" y="813931"/>
            <a:ext cx="5275950" cy="1243584"/>
          </a:xfrm>
        </p:spPr>
        <p:txBody>
          <a:bodyPr anchor="ctr">
            <a:normAutofit/>
          </a:bodyPr>
          <a:lstStyle>
            <a:lvl1pPr>
              <a:spcBef>
                <a:spcPts val="1000"/>
              </a:spcBef>
              <a:defRPr sz="3600"/>
            </a:lvl1pPr>
          </a:lstStyle>
          <a:p>
            <a:r>
              <a:rPr lang="en-US" err="1"/>
              <a:t>Titel</a:t>
            </a:r>
            <a:endParaRPr lang="en-US"/>
          </a:p>
        </p:txBody>
      </p:sp>
      <p:sp>
        <p:nvSpPr>
          <p:cNvPr id="19" name="Picture Placeholder 2"/>
          <p:cNvSpPr>
            <a:spLocks noGrp="1"/>
          </p:cNvSpPr>
          <p:nvPr>
            <p:ph type="pic" sz="quarter" idx="13" hasCustomPrompt="1"/>
          </p:nvPr>
        </p:nvSpPr>
        <p:spPr>
          <a:xfrm>
            <a:off x="5955738" y="3744184"/>
            <a:ext cx="4480560" cy="2377440"/>
          </a:xfrm>
          <a:prstGeom prst="roundRect">
            <a:avLst>
              <a:gd name="adj" fmla="val 1401"/>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8" name="TextBox 17">
            <a:extLst>
              <a:ext uri="{FF2B5EF4-FFF2-40B4-BE49-F238E27FC236}">
                <a16:creationId xmlns:a16="http://schemas.microsoft.com/office/drawing/2014/main" id="{FE016D1C-CF4F-4349-B3E6-DE79AC6796D3}"/>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901270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wei Fotos_2">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E38992A-8E4B-4668-88F3-878121BE6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23601" y="0"/>
            <a:ext cx="3867750" cy="6858000"/>
          </a:xfrm>
          <a:prstGeom prst="rect">
            <a:avLst/>
          </a:prstGeom>
        </p:spPr>
      </p:pic>
      <p:pic>
        <p:nvPicPr>
          <p:cNvPr id="13" name="Graphic 12">
            <a:extLst>
              <a:ext uri="{FF2B5EF4-FFF2-40B4-BE49-F238E27FC236}">
                <a16:creationId xmlns:a16="http://schemas.microsoft.com/office/drawing/2014/main" id="{A985BBCC-CBAE-4CEB-B777-85ED6653D6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sp>
        <p:nvSpPr>
          <p:cNvPr id="5" name="Bildplatzhalter 4"/>
          <p:cNvSpPr>
            <a:spLocks noGrp="1"/>
          </p:cNvSpPr>
          <p:nvPr>
            <p:ph type="pic" sz="quarter" idx="10" hasCustomPrompt="1"/>
          </p:nvPr>
        </p:nvSpPr>
        <p:spPr>
          <a:xfrm>
            <a:off x="7120135" y="704066"/>
            <a:ext cx="4798071" cy="2614018"/>
          </a:xfrm>
          <a:prstGeom prst="roundRect">
            <a:avLst>
              <a:gd name="adj" fmla="val 4642"/>
            </a:avLst>
          </a:prstGeom>
          <a:solidFill>
            <a:schemeClr val="bg1">
              <a:lumMod val="95000"/>
            </a:schemeClr>
          </a:solidFill>
        </p:spPr>
        <p:txBody>
          <a:bodyPr anchor="ctr">
            <a:normAutofit/>
          </a:bodyPr>
          <a:lstStyle>
            <a:lvl1pPr marL="0" indent="0" algn="ctr">
              <a:buFontTx/>
              <a:buNone/>
              <a:defRPr sz="2400" baseline="0"/>
            </a:lvl1pPr>
          </a:lstStyle>
          <a:p>
            <a:r>
              <a:rPr lang="de-DE"/>
              <a:t>INSERT PHOTO</a:t>
            </a:r>
          </a:p>
        </p:txBody>
      </p:sp>
      <p:sp>
        <p:nvSpPr>
          <p:cNvPr id="20" name="Bildplatzhalter 4"/>
          <p:cNvSpPr>
            <a:spLocks noGrp="1"/>
          </p:cNvSpPr>
          <p:nvPr>
            <p:ph type="pic" sz="quarter" idx="12" hasCustomPrompt="1"/>
          </p:nvPr>
        </p:nvSpPr>
        <p:spPr>
          <a:xfrm>
            <a:off x="6022101" y="3646908"/>
            <a:ext cx="4806669" cy="2614018"/>
          </a:xfrm>
          <a:prstGeom prst="roundRect">
            <a:avLst>
              <a:gd name="adj" fmla="val 4278"/>
            </a:avLst>
          </a:prstGeom>
          <a:solidFill>
            <a:schemeClr val="bg1">
              <a:lumMod val="95000"/>
            </a:schemeClr>
          </a:solidFill>
        </p:spPr>
        <p:txBody>
          <a:bodyPr anchor="ctr">
            <a:normAutofit/>
          </a:bodyPr>
          <a:lstStyle>
            <a:lvl1pPr marL="0" indent="0" algn="ctr">
              <a:buFontTx/>
              <a:buNone/>
              <a:defRPr sz="2400" baseline="0"/>
            </a:lvl1pPr>
          </a:lstStyle>
          <a:p>
            <a:r>
              <a:rPr lang="de-DE"/>
              <a:t>INSERT PHOTO</a:t>
            </a:r>
          </a:p>
        </p:txBody>
      </p:sp>
      <p:sp>
        <p:nvSpPr>
          <p:cNvPr id="2" name="Titel 1"/>
          <p:cNvSpPr>
            <a:spLocks noGrp="1"/>
          </p:cNvSpPr>
          <p:nvPr>
            <p:ph type="title" hasCustomPrompt="1"/>
          </p:nvPr>
        </p:nvSpPr>
        <p:spPr>
          <a:xfrm>
            <a:off x="263951" y="918117"/>
            <a:ext cx="527595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6892" y="2390691"/>
            <a:ext cx="5275951" cy="3811588"/>
          </a:xfrm>
        </p:spPr>
        <p:txBody>
          <a:bodyPr>
            <a:normAutofit/>
          </a:bodyPr>
          <a:lstStyle>
            <a:lvl1pPr marL="0" indent="0">
              <a:lnSpc>
                <a:spcPts val="2600"/>
              </a:lnSpc>
              <a:buNone/>
              <a:defRPr sz="180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11" name="Grafik 6">
            <a:extLst>
              <a:ext uri="{FF2B5EF4-FFF2-40B4-BE49-F238E27FC236}">
                <a16:creationId xmlns:a16="http://schemas.microsoft.com/office/drawing/2014/main" id="{775299F1-04D9-4258-B914-B946FC06A95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4" name="Rectangle 13">
            <a:extLst>
              <a:ext uri="{FF2B5EF4-FFF2-40B4-BE49-F238E27FC236}">
                <a16:creationId xmlns:a16="http://schemas.microsoft.com/office/drawing/2014/main" id="{C5AAF4E3-BB4B-49F8-8912-F4FB63E0458F}"/>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AC09CF3-641F-483B-B940-D473C2D4B256}"/>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366030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wei Fotos_3">
    <p:spTree>
      <p:nvGrpSpPr>
        <p:cNvPr id="1" name=""/>
        <p:cNvGrpSpPr/>
        <p:nvPr/>
      </p:nvGrpSpPr>
      <p:grpSpPr>
        <a:xfrm>
          <a:off x="0" y="0"/>
          <a:ext cx="0" cy="0"/>
          <a:chOff x="0" y="0"/>
          <a:chExt cx="0" cy="0"/>
        </a:xfrm>
      </p:grpSpPr>
      <p:sp>
        <p:nvSpPr>
          <p:cNvPr id="12" name="Rechteck 6"/>
          <p:cNvSpPr/>
          <p:nvPr userDrawn="1"/>
        </p:nvSpPr>
        <p:spPr>
          <a:xfrm>
            <a:off x="6019800" y="0"/>
            <a:ext cx="617220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pic>
        <p:nvPicPr>
          <p:cNvPr id="13" name="Graphic 12">
            <a:extLst>
              <a:ext uri="{FF2B5EF4-FFF2-40B4-BE49-F238E27FC236}">
                <a16:creationId xmlns:a16="http://schemas.microsoft.com/office/drawing/2014/main" id="{570369D7-1F3B-4E23-B64B-8687A3ECE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sp>
        <p:nvSpPr>
          <p:cNvPr id="5" name="Bildplatzhalter 4"/>
          <p:cNvSpPr>
            <a:spLocks noGrp="1"/>
          </p:cNvSpPr>
          <p:nvPr>
            <p:ph type="pic" sz="quarter" idx="10" hasCustomPrompt="1"/>
          </p:nvPr>
        </p:nvSpPr>
        <p:spPr>
          <a:xfrm>
            <a:off x="7101365" y="745966"/>
            <a:ext cx="4816841" cy="2534904"/>
          </a:xfrm>
          <a:prstGeom prst="roundRect">
            <a:avLst>
              <a:gd name="adj" fmla="val 4845"/>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0" name="Bildplatzhalter 4"/>
          <p:cNvSpPr>
            <a:spLocks noGrp="1"/>
          </p:cNvSpPr>
          <p:nvPr>
            <p:ph type="pic" sz="quarter" idx="12" hasCustomPrompt="1"/>
          </p:nvPr>
        </p:nvSpPr>
        <p:spPr>
          <a:xfrm>
            <a:off x="7111208" y="3577130"/>
            <a:ext cx="4816841" cy="2638033"/>
          </a:xfrm>
          <a:prstGeom prst="roundRect">
            <a:avLst>
              <a:gd name="adj" fmla="val 3508"/>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918117"/>
            <a:ext cx="527595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1" y="2395352"/>
            <a:ext cx="5275951" cy="3819812"/>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11" name="Grafik 6">
            <a:extLst>
              <a:ext uri="{FF2B5EF4-FFF2-40B4-BE49-F238E27FC236}">
                <a16:creationId xmlns:a16="http://schemas.microsoft.com/office/drawing/2014/main" id="{84638013-7863-4650-854B-6529C9CAF1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4" name="Rectangle 13">
            <a:extLst>
              <a:ext uri="{FF2B5EF4-FFF2-40B4-BE49-F238E27FC236}">
                <a16:creationId xmlns:a16="http://schemas.microsoft.com/office/drawing/2014/main" id="{CB6664F0-32BC-41FC-B23B-CF430D2978E7}"/>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D9D71DD-9A11-4AB0-B546-9D878AC34DBF}"/>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961902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rei Fotos_1">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33576A04-2168-47BE-A670-9C86DB93F7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3" name="Graphic 11">
            <a:extLst>
              <a:ext uri="{FF2B5EF4-FFF2-40B4-BE49-F238E27FC236}">
                <a16:creationId xmlns:a16="http://schemas.microsoft.com/office/drawing/2014/main" id="{D6E00DA8-44B4-4AE9-A1D9-C106689B08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pic>
        <p:nvPicPr>
          <p:cNvPr id="13"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14" name="Grafik 6">
            <a:extLst>
              <a:ext uri="{FF2B5EF4-FFF2-40B4-BE49-F238E27FC236}">
                <a16:creationId xmlns:a16="http://schemas.microsoft.com/office/drawing/2014/main" id="{5204D0DC-7FA0-4FF6-93BC-CDF45A1F2E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5" name="Rectangle 14">
            <a:extLst>
              <a:ext uri="{FF2B5EF4-FFF2-40B4-BE49-F238E27FC236}">
                <a16:creationId xmlns:a16="http://schemas.microsoft.com/office/drawing/2014/main" id="{2C0A045B-69A8-4AF0-9A1D-B1AEAFAF845C}"/>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4">
            <a:extLst>
              <a:ext uri="{FF2B5EF4-FFF2-40B4-BE49-F238E27FC236}">
                <a16:creationId xmlns:a16="http://schemas.microsoft.com/office/drawing/2014/main" id="{2AE8311F-3FA9-4762-ADF7-556990096508}"/>
              </a:ext>
            </a:extLst>
          </p:cNvPr>
          <p:cNvSpPr>
            <a:spLocks noGrp="1"/>
          </p:cNvSpPr>
          <p:nvPr>
            <p:ph type="body" sz="half" idx="2" hasCustomPrompt="1"/>
          </p:nvPr>
        </p:nvSpPr>
        <p:spPr>
          <a:xfrm>
            <a:off x="263952" y="2272879"/>
            <a:ext cx="4996962" cy="3811588"/>
          </a:xfrm>
        </p:spPr>
        <p:txBody>
          <a:bodyPr>
            <a:normAutofit/>
          </a:bodyPr>
          <a:lstStyle>
            <a:lvl1pPr marL="0" indent="0">
              <a:lnSpc>
                <a:spcPts val="2600"/>
              </a:lnSpc>
              <a:buNone/>
              <a:defRPr sz="1800">
                <a:solidFill>
                  <a:schemeClr val="tx2"/>
                </a:solidFill>
              </a:defRPr>
            </a:lvl1pPr>
          </a:lstStyle>
          <a:p>
            <a:pPr lvl="0"/>
            <a:r>
              <a:rPr lang="en-US"/>
              <a:t>Text </a:t>
            </a:r>
            <a:r>
              <a:rPr lang="en-US" err="1"/>
              <a:t>einfügen</a:t>
            </a:r>
            <a:endParaRPr lang="en-US"/>
          </a:p>
        </p:txBody>
      </p:sp>
      <p:sp>
        <p:nvSpPr>
          <p:cNvPr id="17" name="Title 1"/>
          <p:cNvSpPr>
            <a:spLocks noGrp="1"/>
          </p:cNvSpPr>
          <p:nvPr>
            <p:ph type="title" hasCustomPrompt="1"/>
          </p:nvPr>
        </p:nvSpPr>
        <p:spPr>
          <a:xfrm>
            <a:off x="263952" y="813931"/>
            <a:ext cx="4996962" cy="1243584"/>
          </a:xfrm>
        </p:spPr>
        <p:txBody>
          <a:bodyPr anchor="ctr">
            <a:normAutofit/>
          </a:bodyPr>
          <a:lstStyle>
            <a:lvl1pPr>
              <a:spcBef>
                <a:spcPts val="1000"/>
              </a:spcBef>
              <a:defRPr sz="3600"/>
            </a:lvl1pPr>
          </a:lstStyle>
          <a:p>
            <a:r>
              <a:rPr lang="en-US" err="1"/>
              <a:t>Titel</a:t>
            </a:r>
            <a:endParaRPr lang="en-US"/>
          </a:p>
        </p:txBody>
      </p:sp>
      <p:sp>
        <p:nvSpPr>
          <p:cNvPr id="16" name="Picture Placeholder 2"/>
          <p:cNvSpPr>
            <a:spLocks noGrp="1"/>
          </p:cNvSpPr>
          <p:nvPr>
            <p:ph type="pic" sz="quarter" idx="16" hasCustomPrompt="1"/>
          </p:nvPr>
        </p:nvSpPr>
        <p:spPr>
          <a:xfrm>
            <a:off x="5773086" y="2186230"/>
            <a:ext cx="2944368" cy="2596896"/>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1" name="Picture Placeholder 2"/>
          <p:cNvSpPr>
            <a:spLocks noGrp="1"/>
          </p:cNvSpPr>
          <p:nvPr>
            <p:ph type="pic" sz="quarter" idx="17" hasCustomPrompt="1"/>
          </p:nvPr>
        </p:nvSpPr>
        <p:spPr>
          <a:xfrm>
            <a:off x="8983680" y="750906"/>
            <a:ext cx="2944368" cy="2596896"/>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2" name="Picture Placeholder 2"/>
          <p:cNvSpPr>
            <a:spLocks noGrp="1"/>
          </p:cNvSpPr>
          <p:nvPr>
            <p:ph type="pic" sz="quarter" idx="18" hasCustomPrompt="1"/>
          </p:nvPr>
        </p:nvSpPr>
        <p:spPr>
          <a:xfrm>
            <a:off x="8973838" y="3606145"/>
            <a:ext cx="2944368" cy="2596896"/>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0" name="TextBox 19">
            <a:extLst>
              <a:ext uri="{FF2B5EF4-FFF2-40B4-BE49-F238E27FC236}">
                <a16:creationId xmlns:a16="http://schemas.microsoft.com/office/drawing/2014/main" id="{D09F1A19-CD52-40A1-9FF5-0F3549AB5A02}"/>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951978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ei Fotos_2">
    <p:spTree>
      <p:nvGrpSpPr>
        <p:cNvPr id="1" name=""/>
        <p:cNvGrpSpPr/>
        <p:nvPr/>
      </p:nvGrpSpPr>
      <p:grpSpPr>
        <a:xfrm>
          <a:off x="0" y="0"/>
          <a:ext cx="0" cy="0"/>
          <a:chOff x="0" y="0"/>
          <a:chExt cx="0" cy="0"/>
        </a:xfrm>
      </p:grpSpPr>
      <p:pic>
        <p:nvPicPr>
          <p:cNvPr id="15" name="Graphic 5">
            <a:extLst>
              <a:ext uri="{FF2B5EF4-FFF2-40B4-BE49-F238E27FC236}">
                <a16:creationId xmlns:a16="http://schemas.microsoft.com/office/drawing/2014/main" id="{A6883DA2-0291-46FF-A051-6D5A84B6C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16" name="Graphic 6">
            <a:extLst>
              <a:ext uri="{FF2B5EF4-FFF2-40B4-BE49-F238E27FC236}">
                <a16:creationId xmlns:a16="http://schemas.microsoft.com/office/drawing/2014/main" id="{FF48BA05-D480-4CFC-9720-AB6E244162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88529"/>
            <a:ext cx="4996963" cy="4462649"/>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6" name="Title 4"/>
          <p:cNvSpPr>
            <a:spLocks noGrp="1"/>
          </p:cNvSpPr>
          <p:nvPr>
            <p:ph type="title" hasCustomPrompt="1"/>
          </p:nvPr>
        </p:nvSpPr>
        <p:spPr>
          <a:xfrm>
            <a:off x="263951" y="859805"/>
            <a:ext cx="8463381" cy="1092958"/>
          </a:xfrm>
        </p:spPr>
        <p:txBody>
          <a:bodyPr>
            <a:normAutofit/>
          </a:bodyPr>
          <a:lstStyle>
            <a:lvl1pPr>
              <a:defRPr lang="en-GB" sz="3600" b="0" kern="1200" cap="none" baseline="0" dirty="0">
                <a:solidFill>
                  <a:srgbClr val="2A376D"/>
                </a:solidFill>
                <a:latin typeface="+mn-lt"/>
                <a:ea typeface="+mj-ea"/>
                <a:cs typeface="+mj-cs"/>
              </a:defRPr>
            </a:lvl1pPr>
          </a:lstStyle>
          <a:p>
            <a:r>
              <a:rPr lang="de-DE"/>
              <a:t>Titel</a:t>
            </a:r>
          </a:p>
        </p:txBody>
      </p:sp>
      <p:sp>
        <p:nvSpPr>
          <p:cNvPr id="7" name="Text Placeholder 5"/>
          <p:cNvSpPr>
            <a:spLocks noGrp="1"/>
          </p:cNvSpPr>
          <p:nvPr>
            <p:ph type="body" sz="half" idx="2" hasCustomPrompt="1"/>
          </p:nvPr>
        </p:nvSpPr>
        <p:spPr>
          <a:xfrm>
            <a:off x="263951" y="2274876"/>
            <a:ext cx="4064045" cy="3903186"/>
          </a:xfrm>
        </p:spPr>
        <p:txBody>
          <a:bodyPr>
            <a:normAutofit/>
          </a:bodyPr>
          <a:lstStyle>
            <a:lvl1pPr marL="0" indent="0" algn="l" defTabSz="914400" rtl="0" eaLnBrk="1" latinLnBrk="0" hangingPunct="1">
              <a:lnSpc>
                <a:spcPts val="2600"/>
              </a:lnSpc>
              <a:spcBef>
                <a:spcPts val="1000"/>
              </a:spcBef>
              <a:buFont typeface="Arial"/>
              <a:buNone/>
              <a:defRPr lang="en-GB" sz="1800" kern="1200" baseline="0" dirty="0">
                <a:solidFill>
                  <a:srgbClr val="666666"/>
                </a:solidFill>
                <a:latin typeface="+mj-lt"/>
                <a:ea typeface="+mn-ea"/>
                <a:cs typeface="+mn-cs"/>
              </a:defRPr>
            </a:lvl1pPr>
          </a:lstStyle>
          <a:p>
            <a:pPr lvl="0"/>
            <a:r>
              <a:rPr lang="en-US"/>
              <a:t>Text </a:t>
            </a:r>
            <a:r>
              <a:rPr lang="en-US" err="1"/>
              <a:t>einfügen</a:t>
            </a:r>
            <a:endParaRPr lang="en-US"/>
          </a:p>
        </p:txBody>
      </p:sp>
      <p:sp>
        <p:nvSpPr>
          <p:cNvPr id="8" name="Text Placeholder 6"/>
          <p:cNvSpPr>
            <a:spLocks noGrp="1"/>
          </p:cNvSpPr>
          <p:nvPr>
            <p:ph type="body" sz="half" idx="13" hasCustomPrompt="1"/>
          </p:nvPr>
        </p:nvSpPr>
        <p:spPr>
          <a:xfrm>
            <a:off x="4663287" y="2274876"/>
            <a:ext cx="4064045" cy="3903186"/>
          </a:xfrm>
        </p:spPr>
        <p:txBody>
          <a:bodyPr>
            <a:normAutofit/>
          </a:bodyPr>
          <a:lstStyle>
            <a:lvl1pPr marL="0" indent="0" algn="l" defTabSz="914400" rtl="0" eaLnBrk="1" latinLnBrk="0" hangingPunct="1">
              <a:lnSpc>
                <a:spcPts val="2600"/>
              </a:lnSpc>
              <a:spcBef>
                <a:spcPts val="1000"/>
              </a:spcBef>
              <a:buFont typeface="Arial"/>
              <a:buNone/>
              <a:defRPr lang="en-GB" sz="1800" kern="1200" dirty="0">
                <a:solidFill>
                  <a:srgbClr val="666666"/>
                </a:solidFill>
                <a:latin typeface="+mj-lt"/>
                <a:ea typeface="+mn-ea"/>
                <a:cs typeface="+mn-cs"/>
              </a:defRPr>
            </a:lvl1pPr>
          </a:lstStyle>
          <a:p>
            <a:pPr lvl="0"/>
            <a:r>
              <a:rPr lang="en-US"/>
              <a:t>Text </a:t>
            </a:r>
            <a:r>
              <a:rPr lang="en-US" err="1"/>
              <a:t>einfügen</a:t>
            </a:r>
            <a:endParaRPr lang="en-US"/>
          </a:p>
        </p:txBody>
      </p:sp>
      <p:pic>
        <p:nvPicPr>
          <p:cNvPr id="10" name="Grafik 6">
            <a:extLst>
              <a:ext uri="{FF2B5EF4-FFF2-40B4-BE49-F238E27FC236}">
                <a16:creationId xmlns:a16="http://schemas.microsoft.com/office/drawing/2014/main" id="{527A35DC-9A28-4D4C-9440-E46B18DCDD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1" name="Rectangle 10">
            <a:extLst>
              <a:ext uri="{FF2B5EF4-FFF2-40B4-BE49-F238E27FC236}">
                <a16:creationId xmlns:a16="http://schemas.microsoft.com/office/drawing/2014/main" id="{0D15700E-EF90-44EC-A642-3BAAF50AD8E1}"/>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p:cNvSpPr>
            <a:spLocks noGrp="1"/>
          </p:cNvSpPr>
          <p:nvPr>
            <p:ph type="pic" sz="quarter" idx="16" hasCustomPrompt="1"/>
          </p:nvPr>
        </p:nvSpPr>
        <p:spPr>
          <a:xfrm>
            <a:off x="9129286" y="834049"/>
            <a:ext cx="2788920" cy="1586432"/>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7" name="Picture Placeholder 2"/>
          <p:cNvSpPr>
            <a:spLocks noGrp="1"/>
          </p:cNvSpPr>
          <p:nvPr>
            <p:ph type="pic" sz="quarter" idx="17" hasCustomPrompt="1"/>
          </p:nvPr>
        </p:nvSpPr>
        <p:spPr>
          <a:xfrm>
            <a:off x="9132000" y="4591630"/>
            <a:ext cx="2788920" cy="1586432"/>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8" name="Picture Placeholder 2"/>
          <p:cNvSpPr>
            <a:spLocks noGrp="1"/>
          </p:cNvSpPr>
          <p:nvPr>
            <p:ph type="pic" sz="quarter" idx="18" hasCustomPrompt="1"/>
          </p:nvPr>
        </p:nvSpPr>
        <p:spPr>
          <a:xfrm>
            <a:off x="9131998" y="2712761"/>
            <a:ext cx="2788920" cy="1586432"/>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0" name="TextBox 19">
            <a:extLst>
              <a:ext uri="{FF2B5EF4-FFF2-40B4-BE49-F238E27FC236}">
                <a16:creationId xmlns:a16="http://schemas.microsoft.com/office/drawing/2014/main" id="{B18ED3F7-D7BE-4C10-838A-EF2167442BA0}"/>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342119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rei Fotos_3">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28A854B-A0DA-484F-B617-4A3536E523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15" name="Graphic 14">
            <a:extLst>
              <a:ext uri="{FF2B5EF4-FFF2-40B4-BE49-F238E27FC236}">
                <a16:creationId xmlns:a16="http://schemas.microsoft.com/office/drawing/2014/main" id="{53818C2D-D38B-4109-9530-1E62DD36C0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sp>
        <p:nvSpPr>
          <p:cNvPr id="20" name="Bildplatzhalter 4"/>
          <p:cNvSpPr>
            <a:spLocks noGrp="1"/>
          </p:cNvSpPr>
          <p:nvPr>
            <p:ph type="pic" sz="quarter" idx="12" hasCustomPrompt="1"/>
          </p:nvPr>
        </p:nvSpPr>
        <p:spPr>
          <a:xfrm>
            <a:off x="9132000" y="4566313"/>
            <a:ext cx="2786206" cy="1648850"/>
          </a:xfrm>
          <a:prstGeom prst="roundRect">
            <a:avLst>
              <a:gd name="adj" fmla="val 520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5" name="Bildplatzhalter 4"/>
          <p:cNvSpPr>
            <a:spLocks noGrp="1"/>
          </p:cNvSpPr>
          <p:nvPr>
            <p:ph type="pic" sz="quarter" idx="10" hasCustomPrompt="1"/>
          </p:nvPr>
        </p:nvSpPr>
        <p:spPr>
          <a:xfrm>
            <a:off x="9132000" y="906392"/>
            <a:ext cx="2796049" cy="1672683"/>
          </a:xfrm>
          <a:prstGeom prst="roundRect">
            <a:avLst>
              <a:gd name="adj" fmla="val 5627"/>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9" name="Bildplatzhalter 4"/>
          <p:cNvSpPr>
            <a:spLocks noGrp="1"/>
          </p:cNvSpPr>
          <p:nvPr>
            <p:ph type="pic" sz="quarter" idx="11" hasCustomPrompt="1"/>
          </p:nvPr>
        </p:nvSpPr>
        <p:spPr>
          <a:xfrm>
            <a:off x="9132000" y="2745878"/>
            <a:ext cx="2786206" cy="1648850"/>
          </a:xfrm>
          <a:prstGeom prst="roundRect">
            <a:avLst>
              <a:gd name="adj" fmla="val 4351"/>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918117"/>
            <a:ext cx="846338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1" y="2395351"/>
            <a:ext cx="4064045" cy="3819812"/>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sp>
        <p:nvSpPr>
          <p:cNvPr id="12" name="Textplatzhalter 3"/>
          <p:cNvSpPr>
            <a:spLocks noGrp="1"/>
          </p:cNvSpPr>
          <p:nvPr>
            <p:ph type="body" sz="half" idx="13" hasCustomPrompt="1"/>
          </p:nvPr>
        </p:nvSpPr>
        <p:spPr>
          <a:xfrm>
            <a:off x="4663287" y="2395351"/>
            <a:ext cx="4064045" cy="3819812"/>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17" name="Grafik 6">
            <a:extLst>
              <a:ext uri="{FF2B5EF4-FFF2-40B4-BE49-F238E27FC236}">
                <a16:creationId xmlns:a16="http://schemas.microsoft.com/office/drawing/2014/main" id="{47E19184-3B6E-4D92-81DD-15945603A6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8" name="Rectangle 17">
            <a:extLst>
              <a:ext uri="{FF2B5EF4-FFF2-40B4-BE49-F238E27FC236}">
                <a16:creationId xmlns:a16="http://schemas.microsoft.com/office/drawing/2014/main" id="{2F5B8260-9475-43AB-A314-B0B15A4820D7}"/>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36883B0-A365-4459-AB05-75B69B1C539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338501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hs Fotos_1">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33576A04-2168-47BE-A670-9C86DB93F7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3" name="Graphic 11">
            <a:extLst>
              <a:ext uri="{FF2B5EF4-FFF2-40B4-BE49-F238E27FC236}">
                <a16:creationId xmlns:a16="http://schemas.microsoft.com/office/drawing/2014/main" id="{D6E00DA8-44B4-4AE9-A1D9-C106689B08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pic>
        <p:nvPicPr>
          <p:cNvPr id="13"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14" name="Grafik 6">
            <a:extLst>
              <a:ext uri="{FF2B5EF4-FFF2-40B4-BE49-F238E27FC236}">
                <a16:creationId xmlns:a16="http://schemas.microsoft.com/office/drawing/2014/main" id="{5204D0DC-7FA0-4FF6-93BC-CDF45A1F2E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5" name="Rectangle 14">
            <a:extLst>
              <a:ext uri="{FF2B5EF4-FFF2-40B4-BE49-F238E27FC236}">
                <a16:creationId xmlns:a16="http://schemas.microsoft.com/office/drawing/2014/main" id="{2C0A045B-69A8-4AF0-9A1D-B1AEAFAF845C}"/>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4">
            <a:extLst>
              <a:ext uri="{FF2B5EF4-FFF2-40B4-BE49-F238E27FC236}">
                <a16:creationId xmlns:a16="http://schemas.microsoft.com/office/drawing/2014/main" id="{2AE8311F-3FA9-4762-ADF7-556990096508}"/>
              </a:ext>
            </a:extLst>
          </p:cNvPr>
          <p:cNvSpPr>
            <a:spLocks noGrp="1"/>
          </p:cNvSpPr>
          <p:nvPr>
            <p:ph type="body" sz="half" idx="2" hasCustomPrompt="1"/>
          </p:nvPr>
        </p:nvSpPr>
        <p:spPr>
          <a:xfrm>
            <a:off x="263952" y="2272879"/>
            <a:ext cx="4612848" cy="3811588"/>
          </a:xfrm>
        </p:spPr>
        <p:txBody>
          <a:bodyPr>
            <a:normAutofit/>
          </a:bodyPr>
          <a:lstStyle>
            <a:lvl1pPr marL="0" indent="0">
              <a:lnSpc>
                <a:spcPts val="2600"/>
              </a:lnSpc>
              <a:buNone/>
              <a:defRPr sz="1800">
                <a:solidFill>
                  <a:schemeClr val="tx2"/>
                </a:solidFill>
              </a:defRPr>
            </a:lvl1pPr>
          </a:lstStyle>
          <a:p>
            <a:pPr lvl="0"/>
            <a:r>
              <a:rPr lang="en-US"/>
              <a:t>Text </a:t>
            </a:r>
            <a:r>
              <a:rPr lang="en-US" err="1"/>
              <a:t>einfügen</a:t>
            </a:r>
            <a:endParaRPr lang="en-US"/>
          </a:p>
        </p:txBody>
      </p:sp>
      <p:sp>
        <p:nvSpPr>
          <p:cNvPr id="17" name="Title 1"/>
          <p:cNvSpPr>
            <a:spLocks noGrp="1"/>
          </p:cNvSpPr>
          <p:nvPr>
            <p:ph type="title" hasCustomPrompt="1"/>
          </p:nvPr>
        </p:nvSpPr>
        <p:spPr>
          <a:xfrm>
            <a:off x="263952" y="813931"/>
            <a:ext cx="4612848" cy="1243584"/>
          </a:xfrm>
        </p:spPr>
        <p:txBody>
          <a:bodyPr anchor="ctr">
            <a:normAutofit/>
          </a:bodyPr>
          <a:lstStyle>
            <a:lvl1pPr>
              <a:spcBef>
                <a:spcPts val="1000"/>
              </a:spcBef>
              <a:defRPr sz="3600"/>
            </a:lvl1pPr>
          </a:lstStyle>
          <a:p>
            <a:r>
              <a:rPr lang="en-US" err="1"/>
              <a:t>Titel</a:t>
            </a:r>
            <a:endParaRPr lang="en-US"/>
          </a:p>
        </p:txBody>
      </p:sp>
      <p:sp>
        <p:nvSpPr>
          <p:cNvPr id="16" name="Picture Placeholder 2"/>
          <p:cNvSpPr>
            <a:spLocks noGrp="1"/>
          </p:cNvSpPr>
          <p:nvPr>
            <p:ph type="pic" sz="quarter" idx="16" hasCustomPrompt="1"/>
          </p:nvPr>
        </p:nvSpPr>
        <p:spPr>
          <a:xfrm>
            <a:off x="6282781" y="813930"/>
            <a:ext cx="2633472"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0" name="Picture Placeholder 2"/>
          <p:cNvSpPr>
            <a:spLocks noGrp="1"/>
          </p:cNvSpPr>
          <p:nvPr>
            <p:ph type="pic" sz="quarter" idx="17" hasCustomPrompt="1"/>
          </p:nvPr>
        </p:nvSpPr>
        <p:spPr>
          <a:xfrm>
            <a:off x="9171874" y="821176"/>
            <a:ext cx="2743200"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1" name="Picture Placeholder 2"/>
          <p:cNvSpPr>
            <a:spLocks noGrp="1"/>
          </p:cNvSpPr>
          <p:nvPr>
            <p:ph type="pic" sz="quarter" idx="18" hasCustomPrompt="1"/>
          </p:nvPr>
        </p:nvSpPr>
        <p:spPr>
          <a:xfrm>
            <a:off x="5333741" y="2660368"/>
            <a:ext cx="2633472"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2" name="Picture Placeholder 2"/>
          <p:cNvSpPr>
            <a:spLocks noGrp="1"/>
          </p:cNvSpPr>
          <p:nvPr>
            <p:ph type="pic" sz="quarter" idx="19" hasCustomPrompt="1"/>
          </p:nvPr>
        </p:nvSpPr>
        <p:spPr>
          <a:xfrm>
            <a:off x="8226155" y="2672177"/>
            <a:ext cx="2633472"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3" name="Picture Placeholder 2"/>
          <p:cNvSpPr>
            <a:spLocks noGrp="1"/>
          </p:cNvSpPr>
          <p:nvPr>
            <p:ph type="pic" sz="quarter" idx="20" hasCustomPrompt="1"/>
          </p:nvPr>
        </p:nvSpPr>
        <p:spPr>
          <a:xfrm>
            <a:off x="6386018" y="4542489"/>
            <a:ext cx="2633472"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24" name="Picture Placeholder 2"/>
          <p:cNvSpPr>
            <a:spLocks noGrp="1"/>
          </p:cNvSpPr>
          <p:nvPr>
            <p:ph type="pic" sz="quarter" idx="21" hasCustomPrompt="1"/>
          </p:nvPr>
        </p:nvSpPr>
        <p:spPr>
          <a:xfrm>
            <a:off x="9281602" y="4530552"/>
            <a:ext cx="2633472" cy="1563624"/>
          </a:xfrm>
          <a:prstGeom prst="roundRect">
            <a:avLst>
              <a:gd name="adj" fmla="val 3522"/>
            </a:avLst>
          </a:prstGeom>
          <a:ln cap="rnd">
            <a:no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9" name="TextBox 18">
            <a:extLst>
              <a:ext uri="{FF2B5EF4-FFF2-40B4-BE49-F238E27FC236}">
                <a16:creationId xmlns:a16="http://schemas.microsoft.com/office/drawing/2014/main" id="{44C6F6FD-87D8-4793-B804-B018E317EFC5}"/>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29806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hs Fotos_2">
    <p:spTree>
      <p:nvGrpSpPr>
        <p:cNvPr id="1" name=""/>
        <p:cNvGrpSpPr/>
        <p:nvPr/>
      </p:nvGrpSpPr>
      <p:grpSpPr>
        <a:xfrm>
          <a:off x="0" y="0"/>
          <a:ext cx="0" cy="0"/>
          <a:chOff x="0" y="0"/>
          <a:chExt cx="0" cy="0"/>
        </a:xfrm>
      </p:grpSpPr>
      <p:sp>
        <p:nvSpPr>
          <p:cNvPr id="23" name="Bildplatzhalter 4"/>
          <p:cNvSpPr>
            <a:spLocks noGrp="1"/>
          </p:cNvSpPr>
          <p:nvPr>
            <p:ph type="pic" sz="quarter" idx="15" hasCustomPrompt="1"/>
          </p:nvPr>
        </p:nvSpPr>
        <p:spPr>
          <a:xfrm>
            <a:off x="6042595" y="859497"/>
            <a:ext cx="2833211" cy="1625058"/>
          </a:xfrm>
          <a:prstGeom prst="roundRect">
            <a:avLst>
              <a:gd name="adj" fmla="val 6474"/>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2" name="Bildplatzhalter 4"/>
          <p:cNvSpPr>
            <a:spLocks noGrp="1"/>
          </p:cNvSpPr>
          <p:nvPr>
            <p:ph type="pic" sz="quarter" idx="14" hasCustomPrompt="1"/>
          </p:nvPr>
        </p:nvSpPr>
        <p:spPr>
          <a:xfrm>
            <a:off x="6042278" y="2689372"/>
            <a:ext cx="2833211" cy="1625056"/>
          </a:xfrm>
          <a:prstGeom prst="roundRect">
            <a:avLst>
              <a:gd name="adj" fmla="val 520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1" name="Bildplatzhalter 4"/>
          <p:cNvSpPr>
            <a:spLocks noGrp="1"/>
          </p:cNvSpPr>
          <p:nvPr>
            <p:ph type="pic" sz="quarter" idx="13" hasCustomPrompt="1"/>
          </p:nvPr>
        </p:nvSpPr>
        <p:spPr>
          <a:xfrm>
            <a:off x="6042278" y="4514847"/>
            <a:ext cx="2833211" cy="1581153"/>
          </a:xfrm>
          <a:prstGeom prst="roundRect">
            <a:avLst>
              <a:gd name="adj" fmla="val 6474"/>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5" name="Bildplatzhalter 4"/>
          <p:cNvSpPr>
            <a:spLocks noGrp="1"/>
          </p:cNvSpPr>
          <p:nvPr>
            <p:ph type="pic" sz="quarter" idx="10" hasCustomPrompt="1"/>
          </p:nvPr>
        </p:nvSpPr>
        <p:spPr>
          <a:xfrm>
            <a:off x="9094837" y="859287"/>
            <a:ext cx="2833211" cy="1625058"/>
          </a:xfrm>
          <a:prstGeom prst="roundRect">
            <a:avLst>
              <a:gd name="adj" fmla="val 690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19" name="Bildplatzhalter 4"/>
          <p:cNvSpPr>
            <a:spLocks noGrp="1"/>
          </p:cNvSpPr>
          <p:nvPr>
            <p:ph type="pic" sz="quarter" idx="11" hasCustomPrompt="1"/>
          </p:nvPr>
        </p:nvSpPr>
        <p:spPr>
          <a:xfrm>
            <a:off x="9094520" y="2689371"/>
            <a:ext cx="2833211" cy="1625057"/>
          </a:xfrm>
          <a:prstGeom prst="roundRect">
            <a:avLst>
              <a:gd name="adj" fmla="val 520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0" name="Bildplatzhalter 4"/>
          <p:cNvSpPr>
            <a:spLocks noGrp="1"/>
          </p:cNvSpPr>
          <p:nvPr>
            <p:ph type="pic" sz="quarter" idx="12" hasCustomPrompt="1"/>
          </p:nvPr>
        </p:nvSpPr>
        <p:spPr>
          <a:xfrm>
            <a:off x="9094519" y="4514847"/>
            <a:ext cx="2833211" cy="1581153"/>
          </a:xfrm>
          <a:prstGeom prst="roundRect">
            <a:avLst>
              <a:gd name="adj" fmla="val 3502"/>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859497"/>
            <a:ext cx="527595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2" y="2180493"/>
            <a:ext cx="5275950" cy="3915508"/>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14" name="Grafik 6">
            <a:extLst>
              <a:ext uri="{FF2B5EF4-FFF2-40B4-BE49-F238E27FC236}">
                <a16:creationId xmlns:a16="http://schemas.microsoft.com/office/drawing/2014/main" id="{B543EC7F-1A9D-4AB0-8BB3-11BD0503EC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5" name="Rectangle 14">
            <a:extLst>
              <a:ext uri="{FF2B5EF4-FFF2-40B4-BE49-F238E27FC236}">
                <a16:creationId xmlns:a16="http://schemas.microsoft.com/office/drawing/2014/main" id="{918A6EE1-2638-4A24-8F08-D40FF79D2E25}"/>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84B7A26-BE1F-4AFE-9C23-E2DE4669A1CF}"/>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86359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führung 2">
    <p:spTree>
      <p:nvGrpSpPr>
        <p:cNvPr id="1" name=""/>
        <p:cNvGrpSpPr/>
        <p:nvPr/>
      </p:nvGrpSpPr>
      <p:grpSpPr>
        <a:xfrm>
          <a:off x="0" y="0"/>
          <a:ext cx="0" cy="0"/>
          <a:chOff x="0" y="0"/>
          <a:chExt cx="0" cy="0"/>
        </a:xfrm>
      </p:grpSpPr>
      <p:sp>
        <p:nvSpPr>
          <p:cNvPr id="4" name="Rectangle 3"/>
          <p:cNvSpPr/>
          <p:nvPr userDrawn="1"/>
        </p:nvSpPr>
        <p:spPr>
          <a:xfrm>
            <a:off x="-39" y="0"/>
            <a:ext cx="12192000" cy="28495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11" name="Graphic 10">
            <a:extLst>
              <a:ext uri="{FF2B5EF4-FFF2-40B4-BE49-F238E27FC236}">
                <a16:creationId xmlns:a16="http://schemas.microsoft.com/office/drawing/2014/main" id="{97AB5E05-CA72-49A9-AED4-94E2B05D6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2345" y="772526"/>
            <a:ext cx="13576611" cy="6471158"/>
          </a:xfrm>
          <a:prstGeom prst="rect">
            <a:avLst/>
          </a:prstGeom>
        </p:spPr>
      </p:pic>
      <p:pic>
        <p:nvPicPr>
          <p:cNvPr id="7" name="Grafik 6">
            <a:extLst>
              <a:ext uri="{FF2B5EF4-FFF2-40B4-BE49-F238E27FC236}">
                <a16:creationId xmlns:a16="http://schemas.microsoft.com/office/drawing/2014/main" id="{2F282CED-DB14-4717-8C61-105A724ED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4D7C84C8-FD0C-4C07-8629-C5AFF5B1725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4">
            <a:extLst>
              <a:ext uri="{FF2B5EF4-FFF2-40B4-BE49-F238E27FC236}">
                <a16:creationId xmlns:a16="http://schemas.microsoft.com/office/drawing/2014/main" id="{51217EDB-B815-41C1-87C4-21373AF72261}"/>
              </a:ext>
            </a:extLst>
          </p:cNvPr>
          <p:cNvSpPr>
            <a:spLocks noGrp="1"/>
          </p:cNvSpPr>
          <p:nvPr>
            <p:ph type="body" sz="quarter" idx="16" hasCustomPrompt="1"/>
          </p:nvPr>
        </p:nvSpPr>
        <p:spPr>
          <a:xfrm>
            <a:off x="3255912" y="3116980"/>
            <a:ext cx="5680173" cy="1414523"/>
          </a:xfrm>
        </p:spPr>
        <p:txBody>
          <a:bodyPr>
            <a:noAutofit/>
          </a:bodyPr>
          <a:lstStyle>
            <a:lvl1pPr marL="0" indent="0" algn="ctr">
              <a:buNone/>
              <a:defRPr lang="en-GB" sz="1800" kern="1200" dirty="0">
                <a:solidFill>
                  <a:srgbClr val="666666"/>
                </a:solidFill>
                <a:effectLst/>
                <a:latin typeface="+mj-lt"/>
                <a:ea typeface="+mn-ea"/>
                <a:cs typeface="+mn-cs"/>
              </a:defRPr>
            </a:lvl1pPr>
          </a:lstStyle>
          <a:p>
            <a:pPr lvl="0"/>
            <a:r>
              <a:rPr lang="de-DE"/>
              <a:t>Text einfügen</a:t>
            </a:r>
            <a:endParaRPr lang="en-GB"/>
          </a:p>
        </p:txBody>
      </p:sp>
      <p:sp>
        <p:nvSpPr>
          <p:cNvPr id="19" name="Text Placeholder 5">
            <a:extLst>
              <a:ext uri="{FF2B5EF4-FFF2-40B4-BE49-F238E27FC236}">
                <a16:creationId xmlns:a16="http://schemas.microsoft.com/office/drawing/2014/main" id="{81FBBD98-563B-4E84-A358-C19D7EC357F8}"/>
              </a:ext>
            </a:extLst>
          </p:cNvPr>
          <p:cNvSpPr>
            <a:spLocks noGrp="1"/>
          </p:cNvSpPr>
          <p:nvPr>
            <p:ph type="body" sz="half" idx="2" hasCustomPrompt="1"/>
          </p:nvPr>
        </p:nvSpPr>
        <p:spPr>
          <a:xfrm>
            <a:off x="3255911" y="2451403"/>
            <a:ext cx="5680173" cy="452782"/>
          </a:xfrm>
        </p:spPr>
        <p:txBody>
          <a:bodyPr>
            <a:normAutofit/>
          </a:bodyPr>
          <a:lstStyle>
            <a:lvl1pPr marL="0" indent="0" algn="ctr" defTabSz="914400" rtl="0" eaLnBrk="1" latinLnBrk="0" hangingPunct="1">
              <a:lnSpc>
                <a:spcPts val="2600"/>
              </a:lnSpc>
              <a:spcBef>
                <a:spcPts val="1000"/>
              </a:spcBef>
              <a:buFont typeface="Arial"/>
              <a:buNone/>
              <a:defRPr lang="en-GB" sz="2400" kern="1200" baseline="0" dirty="0">
                <a:solidFill>
                  <a:srgbClr val="2A376D"/>
                </a:solidFill>
                <a:latin typeface="+mj-lt"/>
                <a:ea typeface="+mn-ea"/>
                <a:cs typeface="+mn-cs"/>
              </a:defRPr>
            </a:lvl1pPr>
          </a:lstStyle>
          <a:p>
            <a:pPr lvl="0"/>
            <a:r>
              <a:rPr lang="de-DE"/>
              <a:t>Hauptpunkt</a:t>
            </a:r>
            <a:endParaRPr lang="en-GB"/>
          </a:p>
        </p:txBody>
      </p:sp>
      <p:sp>
        <p:nvSpPr>
          <p:cNvPr id="13" name="TextBox 12">
            <a:extLst>
              <a:ext uri="{FF2B5EF4-FFF2-40B4-BE49-F238E27FC236}">
                <a16:creationId xmlns:a16="http://schemas.microsoft.com/office/drawing/2014/main" id="{7AAE4398-E4FF-4116-9F8D-F1B219757714}"/>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3" name="Title 2"/>
          <p:cNvSpPr>
            <a:spLocks noGrp="1"/>
          </p:cNvSpPr>
          <p:nvPr>
            <p:ph type="title" hasCustomPrompt="1"/>
          </p:nvPr>
        </p:nvSpPr>
        <p:spPr>
          <a:xfrm>
            <a:off x="716614" y="648816"/>
            <a:ext cx="10863072" cy="758952"/>
          </a:xfrm>
        </p:spPr>
        <p:txBody>
          <a:bodyPr>
            <a:normAutofit/>
          </a:bodyPr>
          <a:lstStyle>
            <a:lvl1pPr algn="ctr">
              <a:defRPr sz="3600">
                <a:solidFill>
                  <a:srgbClr val="FFFFFF"/>
                </a:solidFill>
              </a:defRPr>
            </a:lvl1pPr>
          </a:lstStyle>
          <a:p>
            <a:r>
              <a:rPr lang="en-US" err="1"/>
              <a:t>Einführung</a:t>
            </a:r>
            <a:endParaRPr lang="en-GB"/>
          </a:p>
        </p:txBody>
      </p:sp>
    </p:spTree>
    <p:extLst>
      <p:ext uri="{BB962C8B-B14F-4D97-AF65-F5344CB8AC3E}">
        <p14:creationId xmlns:p14="http://schemas.microsoft.com/office/powerpoint/2010/main" val="241962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hs Fotos_3">
    <p:spTree>
      <p:nvGrpSpPr>
        <p:cNvPr id="1" name=""/>
        <p:cNvGrpSpPr/>
        <p:nvPr/>
      </p:nvGrpSpPr>
      <p:grpSpPr>
        <a:xfrm>
          <a:off x="0" y="0"/>
          <a:ext cx="0" cy="0"/>
          <a:chOff x="0" y="0"/>
          <a:chExt cx="0" cy="0"/>
        </a:xfrm>
      </p:grpSpPr>
      <p:sp>
        <p:nvSpPr>
          <p:cNvPr id="23" name="Bildplatzhalter 4"/>
          <p:cNvSpPr>
            <a:spLocks noGrp="1"/>
          </p:cNvSpPr>
          <p:nvPr>
            <p:ph type="pic" sz="quarter" idx="15" hasCustomPrompt="1"/>
          </p:nvPr>
        </p:nvSpPr>
        <p:spPr>
          <a:xfrm>
            <a:off x="6013083" y="308"/>
            <a:ext cx="3060000" cy="2242800"/>
          </a:xfrm>
          <a:prstGeom prst="roundRect">
            <a:avLst>
              <a:gd name="adj" fmla="val 4351"/>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2" name="Bildplatzhalter 4"/>
          <p:cNvSpPr>
            <a:spLocks noGrp="1"/>
          </p:cNvSpPr>
          <p:nvPr>
            <p:ph type="pic" sz="quarter" idx="14" hasCustomPrompt="1"/>
          </p:nvPr>
        </p:nvSpPr>
        <p:spPr>
          <a:xfrm>
            <a:off x="6013083" y="2312527"/>
            <a:ext cx="3060000" cy="2242800"/>
          </a:xfrm>
          <a:prstGeom prst="roundRect">
            <a:avLst>
              <a:gd name="adj" fmla="val 520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1" name="Bildplatzhalter 4"/>
          <p:cNvSpPr>
            <a:spLocks noGrp="1"/>
          </p:cNvSpPr>
          <p:nvPr>
            <p:ph type="pic" sz="quarter" idx="13" hasCustomPrompt="1"/>
          </p:nvPr>
        </p:nvSpPr>
        <p:spPr>
          <a:xfrm>
            <a:off x="6013084" y="4621146"/>
            <a:ext cx="3060000" cy="2242800"/>
          </a:xfrm>
          <a:prstGeom prst="roundRect">
            <a:avLst>
              <a:gd name="adj" fmla="val 6474"/>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5" name="Bildplatzhalter 4"/>
          <p:cNvSpPr>
            <a:spLocks noGrp="1"/>
          </p:cNvSpPr>
          <p:nvPr>
            <p:ph type="pic" sz="quarter" idx="10" hasCustomPrompt="1"/>
          </p:nvPr>
        </p:nvSpPr>
        <p:spPr>
          <a:xfrm>
            <a:off x="9132000" y="0"/>
            <a:ext cx="3060000" cy="2243108"/>
          </a:xfrm>
          <a:prstGeom prst="roundRect">
            <a:avLst>
              <a:gd name="adj" fmla="val 4777"/>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aseline="0"/>
            </a:lvl1pPr>
          </a:lstStyle>
          <a:p>
            <a:r>
              <a:rPr lang="en-US" dirty="0"/>
              <a:t>FOTO EINFÜGEN</a:t>
            </a:r>
          </a:p>
        </p:txBody>
      </p:sp>
      <p:sp>
        <p:nvSpPr>
          <p:cNvPr id="19" name="Bildplatzhalter 4"/>
          <p:cNvSpPr>
            <a:spLocks noGrp="1"/>
          </p:cNvSpPr>
          <p:nvPr>
            <p:ph type="pic" sz="quarter" idx="11" hasCustomPrompt="1"/>
          </p:nvPr>
        </p:nvSpPr>
        <p:spPr>
          <a:xfrm>
            <a:off x="9132000" y="2312527"/>
            <a:ext cx="3060000" cy="2242800"/>
          </a:xfrm>
          <a:prstGeom prst="roundRect">
            <a:avLst>
              <a:gd name="adj" fmla="val 5625"/>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0" name="Bildplatzhalter 4"/>
          <p:cNvSpPr>
            <a:spLocks noGrp="1"/>
          </p:cNvSpPr>
          <p:nvPr>
            <p:ph type="pic" sz="quarter" idx="12" hasCustomPrompt="1"/>
          </p:nvPr>
        </p:nvSpPr>
        <p:spPr>
          <a:xfrm>
            <a:off x="9132000" y="4621146"/>
            <a:ext cx="3060000" cy="2242800"/>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918117"/>
            <a:ext cx="5275951" cy="1092958"/>
          </a:xfrm>
        </p:spPr>
        <p:txBody>
          <a:bodyPr anchor="ctr">
            <a:noAutofit/>
          </a:bodyPr>
          <a:lstStyle>
            <a:lvl1pPr>
              <a:lnSpc>
                <a:spcPts val="4000"/>
              </a:lnSpc>
              <a:defRPr sz="3600" b="0" cap="none" baseline="0">
                <a:latin typeface="+mn-lt"/>
              </a:defRPr>
            </a:lvl1pPr>
          </a:lstStyle>
          <a:p>
            <a:r>
              <a:rPr lang="de-DE"/>
              <a:t>Titel</a:t>
            </a:r>
          </a:p>
        </p:txBody>
      </p:sp>
      <p:sp>
        <p:nvSpPr>
          <p:cNvPr id="4" name="Textplatzhalter 3"/>
          <p:cNvSpPr>
            <a:spLocks noGrp="1"/>
          </p:cNvSpPr>
          <p:nvPr>
            <p:ph type="body" sz="half" idx="2" hasCustomPrompt="1"/>
          </p:nvPr>
        </p:nvSpPr>
        <p:spPr>
          <a:xfrm>
            <a:off x="263952" y="2423679"/>
            <a:ext cx="5275950" cy="3811588"/>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pic>
        <p:nvPicPr>
          <p:cNvPr id="14" name="Grafik 6">
            <a:extLst>
              <a:ext uri="{FF2B5EF4-FFF2-40B4-BE49-F238E27FC236}">
                <a16:creationId xmlns:a16="http://schemas.microsoft.com/office/drawing/2014/main" id="{9AF3BC1A-2047-411C-8883-61527658A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5" name="Rectangle 14">
            <a:extLst>
              <a:ext uri="{FF2B5EF4-FFF2-40B4-BE49-F238E27FC236}">
                <a16:creationId xmlns:a16="http://schemas.microsoft.com/office/drawing/2014/main" id="{5F32021D-FEF1-48EC-898A-31FC408A252C}"/>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31EDE86-F26E-4874-A89B-CBAA7ADEA2E6}"/>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183659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nner_zwei Säulen">
    <p:spTree>
      <p:nvGrpSpPr>
        <p:cNvPr id="1" name=""/>
        <p:cNvGrpSpPr/>
        <p:nvPr/>
      </p:nvGrpSpPr>
      <p:grpSpPr>
        <a:xfrm>
          <a:off x="0" y="0"/>
          <a:ext cx="0" cy="0"/>
          <a:chOff x="0" y="0"/>
          <a:chExt cx="0" cy="0"/>
        </a:xfrm>
      </p:grpSpPr>
      <p:sp>
        <p:nvSpPr>
          <p:cNvPr id="8" name="Bildplatzhalter 4"/>
          <p:cNvSpPr>
            <a:spLocks noGrp="1"/>
          </p:cNvSpPr>
          <p:nvPr>
            <p:ph type="pic" sz="quarter" idx="10" hasCustomPrompt="1"/>
          </p:nvPr>
        </p:nvSpPr>
        <p:spPr>
          <a:xfrm>
            <a:off x="0" y="-82193"/>
            <a:ext cx="12192000" cy="2873505"/>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875" y="918117"/>
            <a:ext cx="11664174" cy="1092958"/>
          </a:xfrm>
        </p:spPr>
        <p:txBody>
          <a:bodyPr anchor="ctr">
            <a:noAutofit/>
          </a:bodyPr>
          <a:lstStyle>
            <a:lvl1pPr algn="ctr">
              <a:lnSpc>
                <a:spcPts val="4000"/>
              </a:lnSpc>
              <a:defRPr sz="3600" b="0" cap="none" baseline="0">
                <a:latin typeface="+mn-lt"/>
              </a:defRPr>
            </a:lvl1pPr>
          </a:lstStyle>
          <a:p>
            <a:r>
              <a:rPr lang="de-DE"/>
              <a:t>Überschrift</a:t>
            </a:r>
          </a:p>
        </p:txBody>
      </p:sp>
      <p:sp>
        <p:nvSpPr>
          <p:cNvPr id="13" name="Textplatzhalter 3"/>
          <p:cNvSpPr>
            <a:spLocks noGrp="1"/>
          </p:cNvSpPr>
          <p:nvPr>
            <p:ph type="body" sz="half" idx="15" hasCustomPrompt="1"/>
          </p:nvPr>
        </p:nvSpPr>
        <p:spPr>
          <a:xfrm>
            <a:off x="263874" y="3280769"/>
            <a:ext cx="5758227" cy="2879726"/>
          </a:xfrm>
        </p:spPr>
        <p:txBody>
          <a:bodyPr>
            <a:normAutofit/>
          </a:bodyPr>
          <a:lstStyle>
            <a:lvl1pPr marL="0" indent="0">
              <a:lnSpc>
                <a:spcPts val="2600"/>
              </a:lnSpc>
              <a:buNone/>
              <a:defRPr sz="1800" baseline="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sp>
        <p:nvSpPr>
          <p:cNvPr id="14" name="Textplatzhalter 14"/>
          <p:cNvSpPr>
            <a:spLocks noGrp="1"/>
          </p:cNvSpPr>
          <p:nvPr>
            <p:ph type="body" sz="quarter" idx="16" hasCustomPrompt="1"/>
          </p:nvPr>
        </p:nvSpPr>
        <p:spPr>
          <a:xfrm>
            <a:off x="6247875" y="3280769"/>
            <a:ext cx="5680173" cy="2879725"/>
          </a:xfrm>
        </p:spPr>
        <p:txBody>
          <a:bodyPr>
            <a:noAutofit/>
          </a:bodyPr>
          <a:lstStyle>
            <a:lvl1pPr marL="0" indent="0">
              <a:lnSpc>
                <a:spcPts val="2600"/>
              </a:lnSpc>
              <a:buFontTx/>
              <a:buNone/>
              <a:defRPr sz="1800">
                <a:solidFill>
                  <a:srgbClr val="666666"/>
                </a:solidFill>
                <a:latin typeface="+mj-lt"/>
              </a:defRPr>
            </a:lvl1pPr>
          </a:lstStyle>
          <a:p>
            <a:pPr lvl="0"/>
            <a:r>
              <a:rPr lang="en-US"/>
              <a:t>Text </a:t>
            </a:r>
            <a:r>
              <a:rPr lang="en-US" err="1"/>
              <a:t>einfügen</a:t>
            </a:r>
            <a:endParaRPr lang="en-US"/>
          </a:p>
        </p:txBody>
      </p:sp>
      <p:pic>
        <p:nvPicPr>
          <p:cNvPr id="9" name="Grafik 6">
            <a:extLst>
              <a:ext uri="{FF2B5EF4-FFF2-40B4-BE49-F238E27FC236}">
                <a16:creationId xmlns:a16="http://schemas.microsoft.com/office/drawing/2014/main" id="{2A2BC7FC-7DE0-4963-8BA9-812C80972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144321"/>
            <a:ext cx="338520" cy="338520"/>
          </a:xfrm>
          <a:prstGeom prst="rect">
            <a:avLst/>
          </a:prstGeom>
        </p:spPr>
      </p:pic>
      <p:sp>
        <p:nvSpPr>
          <p:cNvPr id="12" name="Rectangle 11">
            <a:extLst>
              <a:ext uri="{FF2B5EF4-FFF2-40B4-BE49-F238E27FC236}">
                <a16:creationId xmlns:a16="http://schemas.microsoft.com/office/drawing/2014/main" id="{895A277D-C694-40BE-8EF8-579594FA62AA}"/>
              </a:ext>
            </a:extLst>
          </p:cNvPr>
          <p:cNvSpPr/>
          <p:nvPr userDrawn="1"/>
        </p:nvSpPr>
        <p:spPr>
          <a:xfrm>
            <a:off x="11579686" y="-88413"/>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8549632-D7EB-4580-AFBB-8FFB12A18AE4}"/>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175671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nner_drei Säulen">
    <p:spTree>
      <p:nvGrpSpPr>
        <p:cNvPr id="1" name=""/>
        <p:cNvGrpSpPr/>
        <p:nvPr/>
      </p:nvGrpSpPr>
      <p:grpSpPr>
        <a:xfrm>
          <a:off x="0" y="0"/>
          <a:ext cx="0" cy="0"/>
          <a:chOff x="0" y="0"/>
          <a:chExt cx="0" cy="0"/>
        </a:xfrm>
      </p:grpSpPr>
      <p:sp>
        <p:nvSpPr>
          <p:cNvPr id="8" name="Bildplatzhalter 4"/>
          <p:cNvSpPr>
            <a:spLocks noGrp="1"/>
          </p:cNvSpPr>
          <p:nvPr>
            <p:ph type="pic" sz="quarter" idx="10" hasCustomPrompt="1"/>
          </p:nvPr>
        </p:nvSpPr>
        <p:spPr>
          <a:xfrm>
            <a:off x="0" y="-82193"/>
            <a:ext cx="12192000" cy="2873505"/>
          </a:xfr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 name="Titel 1"/>
          <p:cNvSpPr>
            <a:spLocks noGrp="1"/>
          </p:cNvSpPr>
          <p:nvPr>
            <p:ph type="title" hasCustomPrompt="1"/>
          </p:nvPr>
        </p:nvSpPr>
        <p:spPr>
          <a:xfrm>
            <a:off x="263951" y="918117"/>
            <a:ext cx="11664098" cy="1092958"/>
          </a:xfrm>
        </p:spPr>
        <p:txBody>
          <a:bodyPr anchor="ctr">
            <a:noAutofit/>
          </a:bodyPr>
          <a:lstStyle>
            <a:lvl1pPr algn="ctr">
              <a:lnSpc>
                <a:spcPts val="4000"/>
              </a:lnSpc>
              <a:defRPr sz="3600" b="0" cap="none" baseline="0">
                <a:latin typeface="+mn-lt"/>
              </a:defRPr>
            </a:lvl1pPr>
          </a:lstStyle>
          <a:p>
            <a:r>
              <a:rPr lang="de-DE"/>
              <a:t>Überschrift</a:t>
            </a:r>
          </a:p>
        </p:txBody>
      </p:sp>
      <p:sp>
        <p:nvSpPr>
          <p:cNvPr id="10" name="Textplatzhalter 3"/>
          <p:cNvSpPr>
            <a:spLocks noGrp="1"/>
          </p:cNvSpPr>
          <p:nvPr>
            <p:ph type="body" sz="half" idx="2" hasCustomPrompt="1"/>
          </p:nvPr>
        </p:nvSpPr>
        <p:spPr>
          <a:xfrm>
            <a:off x="263952" y="3283083"/>
            <a:ext cx="3747223" cy="2929651"/>
          </a:xfrm>
        </p:spPr>
        <p:txBody>
          <a:bodyPr>
            <a:norm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a:t>
            </a:r>
            <a:r>
              <a:rPr lang="en-US" err="1"/>
              <a:t>einfügen</a:t>
            </a:r>
            <a:endParaRPr lang="en-US"/>
          </a:p>
        </p:txBody>
      </p:sp>
      <p:sp>
        <p:nvSpPr>
          <p:cNvPr id="11" name="Textplatzhalter 14"/>
          <p:cNvSpPr>
            <a:spLocks noGrp="1"/>
          </p:cNvSpPr>
          <p:nvPr>
            <p:ph type="body" sz="quarter" idx="13" hasCustomPrompt="1"/>
          </p:nvPr>
        </p:nvSpPr>
        <p:spPr>
          <a:xfrm>
            <a:off x="4263283" y="3283085"/>
            <a:ext cx="3747223" cy="2929650"/>
          </a:xfrm>
        </p:spPr>
        <p:txBody>
          <a:bodyPr>
            <a:noAutofit/>
          </a:bodyPr>
          <a:lstStyle>
            <a:lvl1pPr marL="0" indent="0">
              <a:lnSpc>
                <a:spcPts val="2600"/>
              </a:lnSpc>
              <a:buFontTx/>
              <a:buNone/>
              <a:defRPr sz="1800">
                <a:solidFill>
                  <a:srgbClr val="666666"/>
                </a:solidFill>
                <a:latin typeface="+mj-lt"/>
              </a:defRPr>
            </a:lvl1pPr>
          </a:lstStyle>
          <a:p>
            <a:pPr lvl="0"/>
            <a:r>
              <a:rPr lang="en-US"/>
              <a:t>Text </a:t>
            </a:r>
            <a:r>
              <a:rPr lang="en-US" err="1"/>
              <a:t>einfügen</a:t>
            </a:r>
            <a:endParaRPr lang="en-US"/>
          </a:p>
        </p:txBody>
      </p:sp>
      <p:sp>
        <p:nvSpPr>
          <p:cNvPr id="12" name="Textplatzhalter 4"/>
          <p:cNvSpPr>
            <a:spLocks noGrp="1"/>
          </p:cNvSpPr>
          <p:nvPr>
            <p:ph type="body" sz="quarter" idx="14" hasCustomPrompt="1"/>
          </p:nvPr>
        </p:nvSpPr>
        <p:spPr>
          <a:xfrm>
            <a:off x="8258813" y="3280769"/>
            <a:ext cx="3663703" cy="2932090"/>
          </a:xfrm>
        </p:spPr>
        <p:txBody>
          <a:bodyPr>
            <a:normAutofit/>
          </a:bodyPr>
          <a:lstStyle>
            <a:lvl1pPr marL="0" indent="0">
              <a:lnSpc>
                <a:spcPts val="2600"/>
              </a:lnSpc>
              <a:buNone/>
              <a:defRPr sz="1800">
                <a:solidFill>
                  <a:srgbClr val="666666"/>
                </a:solidFill>
                <a:latin typeface="+mj-lt"/>
              </a:defRPr>
            </a:lvl1pPr>
            <a:lvl2pPr marL="685800" indent="-228600">
              <a:lnSpc>
                <a:spcPts val="1600"/>
              </a:lnSpc>
              <a:buFont typeface="Wingdings" panose="05000000000000000000" pitchFamily="2" charset="2"/>
              <a:buChar char="§"/>
              <a:defRPr sz="1200">
                <a:latin typeface="+mj-lt"/>
              </a:defRPr>
            </a:lvl2pPr>
            <a:lvl3pPr marL="1143000" indent="-228600">
              <a:lnSpc>
                <a:spcPts val="1600"/>
              </a:lnSpc>
              <a:buFont typeface="Wingdings" panose="05000000000000000000" pitchFamily="2" charset="2"/>
              <a:buChar char="§"/>
              <a:defRPr sz="1200">
                <a:latin typeface="+mj-lt"/>
              </a:defRPr>
            </a:lvl3pPr>
            <a:lvl4pPr marL="1600200" indent="-228600">
              <a:lnSpc>
                <a:spcPts val="1600"/>
              </a:lnSpc>
              <a:buFont typeface="Wingdings" panose="05000000000000000000" pitchFamily="2" charset="2"/>
              <a:buChar char="§"/>
              <a:defRPr sz="1200">
                <a:latin typeface="+mj-lt"/>
              </a:defRPr>
            </a:lvl4pPr>
            <a:lvl5pPr marL="2057400" indent="-228600">
              <a:lnSpc>
                <a:spcPts val="1600"/>
              </a:lnSpc>
              <a:buFont typeface="Wingdings" panose="05000000000000000000" pitchFamily="2" charset="2"/>
              <a:buChar char="§"/>
              <a:defRPr sz="1200">
                <a:latin typeface="+mj-lt"/>
              </a:defRPr>
            </a:lvl5pPr>
          </a:lstStyle>
          <a:p>
            <a:pPr lvl="0"/>
            <a:r>
              <a:rPr lang="en-US"/>
              <a:t>Text </a:t>
            </a:r>
            <a:r>
              <a:rPr lang="en-US" err="1"/>
              <a:t>einfügen</a:t>
            </a:r>
            <a:endParaRPr lang="en-US"/>
          </a:p>
        </p:txBody>
      </p:sp>
      <p:pic>
        <p:nvPicPr>
          <p:cNvPr id="15" name="Grafik 6">
            <a:extLst>
              <a:ext uri="{FF2B5EF4-FFF2-40B4-BE49-F238E27FC236}">
                <a16:creationId xmlns:a16="http://schemas.microsoft.com/office/drawing/2014/main" id="{F5AD3ABB-783C-4CEF-B5D5-E6E0D25CB2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146409"/>
            <a:ext cx="338520" cy="338520"/>
          </a:xfrm>
          <a:prstGeom prst="rect">
            <a:avLst/>
          </a:prstGeom>
        </p:spPr>
      </p:pic>
      <p:sp>
        <p:nvSpPr>
          <p:cNvPr id="16" name="Rectangle 15">
            <a:extLst>
              <a:ext uri="{FF2B5EF4-FFF2-40B4-BE49-F238E27FC236}">
                <a16:creationId xmlns:a16="http://schemas.microsoft.com/office/drawing/2014/main" id="{1533E240-FA5C-4FC5-B26E-A151228789E4}"/>
              </a:ext>
            </a:extLst>
          </p:cNvPr>
          <p:cNvSpPr/>
          <p:nvPr userDrawn="1"/>
        </p:nvSpPr>
        <p:spPr>
          <a:xfrm>
            <a:off x="11579686" y="-8632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D2A341C-7FB5-41A6-931F-C6E10CA9E39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312160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in Block">
    <p:spTree>
      <p:nvGrpSpPr>
        <p:cNvPr id="1" name=""/>
        <p:cNvGrpSpPr/>
        <p:nvPr/>
      </p:nvGrpSpPr>
      <p:grpSpPr>
        <a:xfrm>
          <a:off x="0" y="0"/>
          <a:ext cx="0" cy="0"/>
          <a:chOff x="0" y="0"/>
          <a:chExt cx="0" cy="0"/>
        </a:xfrm>
      </p:grpSpPr>
      <p:pic>
        <p:nvPicPr>
          <p:cNvPr id="8" name="Graphic 5">
            <a:extLst>
              <a:ext uri="{FF2B5EF4-FFF2-40B4-BE49-F238E27FC236}">
                <a16:creationId xmlns:a16="http://schemas.microsoft.com/office/drawing/2014/main" id="{E66810ED-736C-4315-842A-26CBB67BB9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Text Placeholder 6">
            <a:extLst>
              <a:ext uri="{FF2B5EF4-FFF2-40B4-BE49-F238E27FC236}">
                <a16:creationId xmlns:a16="http://schemas.microsoft.com/office/drawing/2014/main" id="{EA4D7F73-9D44-40EB-A8E1-BA310FA99FCF}"/>
              </a:ext>
            </a:extLst>
          </p:cNvPr>
          <p:cNvSpPr>
            <a:spLocks noGrp="1"/>
          </p:cNvSpPr>
          <p:nvPr>
            <p:ph type="body" sz="half" idx="2" hasCustomPrompt="1"/>
          </p:nvPr>
        </p:nvSpPr>
        <p:spPr>
          <a:xfrm>
            <a:off x="263525" y="2179346"/>
            <a:ext cx="11664524" cy="4040385"/>
          </a:xfrm>
          <a:prstGeom prst="roundRect">
            <a:avLst>
              <a:gd name="adj" fmla="val 2846"/>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a:lvl1pPr>
          </a:lstStyle>
          <a:p>
            <a:pPr algn="ctr"/>
            <a:r>
              <a:rPr lang="en-US">
                <a:effectLst/>
              </a:rPr>
              <a:t>in point</a:t>
            </a:r>
            <a:r>
              <a:rPr lang="en-US"/>
              <a:t>v00z</a:t>
            </a:r>
          </a:p>
        </p:txBody>
      </p:sp>
      <p:pic>
        <p:nvPicPr>
          <p:cNvPr id="10" name="Grafik 6">
            <a:extLst>
              <a:ext uri="{FF2B5EF4-FFF2-40B4-BE49-F238E27FC236}">
                <a16:creationId xmlns:a16="http://schemas.microsoft.com/office/drawing/2014/main" id="{F506BA99-36E1-454E-96E4-0D1888892A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1" name="Rectangle 10">
            <a:extLst>
              <a:ext uri="{FF2B5EF4-FFF2-40B4-BE49-F238E27FC236}">
                <a16:creationId xmlns:a16="http://schemas.microsoft.com/office/drawing/2014/main" id="{863062E5-DA8F-4F67-A1A9-581FB6611597}"/>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263951" y="824451"/>
            <a:ext cx="11664098" cy="1097280"/>
          </a:xfrm>
        </p:spPr>
        <p:txBody>
          <a:bodyPr anchor="ctr">
            <a:normAutofit/>
          </a:bodyPr>
          <a:lstStyle>
            <a:lvl1pPr>
              <a:defRPr sz="3600"/>
            </a:lvl1pPr>
          </a:lstStyle>
          <a:p>
            <a:r>
              <a:rPr lang="en-US" err="1"/>
              <a:t>Überschrift</a:t>
            </a:r>
            <a:endParaRPr lang="en-GB"/>
          </a:p>
        </p:txBody>
      </p:sp>
      <p:sp>
        <p:nvSpPr>
          <p:cNvPr id="12" name="TextBox 11">
            <a:extLst>
              <a:ext uri="{FF2B5EF4-FFF2-40B4-BE49-F238E27FC236}">
                <a16:creationId xmlns:a16="http://schemas.microsoft.com/office/drawing/2014/main" id="{E1408E60-E523-4AB8-BE27-32D250A3ACD9}"/>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720613107"/>
      </p:ext>
    </p:extLst>
  </p:cSld>
  <p:clrMapOvr>
    <a:masterClrMapping/>
  </p:clrMapOvr>
  <p:extLst>
    <p:ext uri="{DCECCB84-F9BA-43D5-87BE-67443E8EF086}">
      <p15:sldGuideLst xmlns:p15="http://schemas.microsoft.com/office/powerpoint/2012/main">
        <p15:guide id="1" orient="horz" pos="2856"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wei Blöcke">
    <p:spTree>
      <p:nvGrpSpPr>
        <p:cNvPr id="1" name=""/>
        <p:cNvGrpSpPr/>
        <p:nvPr/>
      </p:nvGrpSpPr>
      <p:grpSpPr>
        <a:xfrm>
          <a:off x="0" y="0"/>
          <a:ext cx="0" cy="0"/>
          <a:chOff x="0" y="0"/>
          <a:chExt cx="0" cy="0"/>
        </a:xfrm>
      </p:grpSpPr>
      <p:pic>
        <p:nvPicPr>
          <p:cNvPr id="83" name="Graphic 5">
            <a:extLst>
              <a:ext uri="{FF2B5EF4-FFF2-40B4-BE49-F238E27FC236}">
                <a16:creationId xmlns:a16="http://schemas.microsoft.com/office/drawing/2014/main" id="{E66810ED-736C-4315-842A-26CBB67BB9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pic>
        <p:nvPicPr>
          <p:cNvPr id="84" name="Graphic 6">
            <a:extLst>
              <a:ext uri="{FF2B5EF4-FFF2-40B4-BE49-F238E27FC236}">
                <a16:creationId xmlns:a16="http://schemas.microsoft.com/office/drawing/2014/main" id="{3BB2405D-26B9-4530-B20A-36C2672EB8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95351"/>
            <a:ext cx="4996963" cy="4462649"/>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Text Placeholder 6">
            <a:extLst>
              <a:ext uri="{FF2B5EF4-FFF2-40B4-BE49-F238E27FC236}">
                <a16:creationId xmlns:a16="http://schemas.microsoft.com/office/drawing/2014/main" id="{EA4D7F73-9D44-40EB-A8E1-BA310FA99FCF}"/>
              </a:ext>
            </a:extLst>
          </p:cNvPr>
          <p:cNvSpPr>
            <a:spLocks noGrp="1"/>
          </p:cNvSpPr>
          <p:nvPr>
            <p:ph type="body" sz="half" idx="2" hasCustomPrompt="1"/>
          </p:nvPr>
        </p:nvSpPr>
        <p:spPr>
          <a:xfrm>
            <a:off x="263525" y="2177252"/>
            <a:ext cx="5630829" cy="4042479"/>
          </a:xfrm>
          <a:prstGeom prst="roundRect">
            <a:avLst>
              <a:gd name="adj" fmla="val 2846"/>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a:lvl1pPr>
          </a:lstStyle>
          <a:p>
            <a:pPr algn="ctr"/>
            <a:r>
              <a:rPr lang="en-US">
                <a:effectLst/>
              </a:rPr>
              <a:t>in point</a:t>
            </a:r>
            <a:r>
              <a:rPr lang="en-US"/>
              <a:t>v00z</a:t>
            </a:r>
          </a:p>
        </p:txBody>
      </p:sp>
      <p:sp>
        <p:nvSpPr>
          <p:cNvPr id="4" name="Text Placeholder 6">
            <a:extLst>
              <a:ext uri="{FF2B5EF4-FFF2-40B4-BE49-F238E27FC236}">
                <a16:creationId xmlns:a16="http://schemas.microsoft.com/office/drawing/2014/main" id="{EBDDA68D-B55E-4ACC-8759-0639932D4887}"/>
              </a:ext>
            </a:extLst>
          </p:cNvPr>
          <p:cNvSpPr txBox="1">
            <a:spLocks/>
          </p:cNvSpPr>
          <p:nvPr userDrawn="1"/>
        </p:nvSpPr>
        <p:spPr>
          <a:xfrm>
            <a:off x="6297646" y="2177252"/>
            <a:ext cx="5630403" cy="4042479"/>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r>
              <a:rPr lang="en-US" dirty="0"/>
              <a:t>Main pointv00z</a:t>
            </a:r>
          </a:p>
        </p:txBody>
      </p:sp>
      <p:sp>
        <p:nvSpPr>
          <p:cNvPr id="5" name="Title 1"/>
          <p:cNvSpPr>
            <a:spLocks noGrp="1"/>
          </p:cNvSpPr>
          <p:nvPr>
            <p:ph type="title" hasCustomPrompt="1"/>
          </p:nvPr>
        </p:nvSpPr>
        <p:spPr>
          <a:xfrm>
            <a:off x="263951" y="827774"/>
            <a:ext cx="11664098" cy="1092958"/>
          </a:xfrm>
        </p:spPr>
        <p:txBody>
          <a:bodyPr anchor="ctr">
            <a:normAutofit/>
          </a:bodyPr>
          <a:lstStyle>
            <a:lvl1pPr algn="l">
              <a:defRPr sz="4000"/>
            </a:lvl1pPr>
          </a:lstStyle>
          <a:p>
            <a:pPr algn="l"/>
            <a:r>
              <a:rPr lang="en-US" sz="3600" err="1">
                <a:effectLst/>
              </a:rPr>
              <a:t>Überschrift</a:t>
            </a:r>
            <a:endParaRPr lang="en-GB" sz="3600"/>
          </a:p>
        </p:txBody>
      </p:sp>
      <p:pic>
        <p:nvPicPr>
          <p:cNvPr id="10" name="Grafik 6">
            <a:extLst>
              <a:ext uri="{FF2B5EF4-FFF2-40B4-BE49-F238E27FC236}">
                <a16:creationId xmlns:a16="http://schemas.microsoft.com/office/drawing/2014/main" id="{F506BA99-36E1-454E-96E4-0D1888892A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1" name="Rectangle 10">
            <a:extLst>
              <a:ext uri="{FF2B5EF4-FFF2-40B4-BE49-F238E27FC236}">
                <a16:creationId xmlns:a16="http://schemas.microsoft.com/office/drawing/2014/main" id="{863062E5-DA8F-4F67-A1A9-581FB6611597}"/>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EDC6A7A-ED5F-4C84-A663-B345D86B5A37}"/>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570446972"/>
      </p:ext>
    </p:extLst>
  </p:cSld>
  <p:clrMapOvr>
    <a:masterClrMapping/>
  </p:clrMapOvr>
  <p:extLst>
    <p:ext uri="{DCECCB84-F9BA-43D5-87BE-67443E8EF086}">
      <p15:sldGuideLst xmlns:p15="http://schemas.microsoft.com/office/powerpoint/2012/main">
        <p15:guide id="1" orient="horz" pos="2832" userDrawn="1">
          <p15:clr>
            <a:srgbClr val="FBAE40"/>
          </p15:clr>
        </p15:guide>
        <p15:guide id="2" pos="44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rei Blöcke">
    <p:spTree>
      <p:nvGrpSpPr>
        <p:cNvPr id="1" name=""/>
        <p:cNvGrpSpPr/>
        <p:nvPr/>
      </p:nvGrpSpPr>
      <p:grpSpPr>
        <a:xfrm>
          <a:off x="0" y="0"/>
          <a:ext cx="0" cy="0"/>
          <a:chOff x="0" y="0"/>
          <a:chExt cx="0" cy="0"/>
        </a:xfrm>
      </p:grpSpPr>
      <p:pic>
        <p:nvPicPr>
          <p:cNvPr id="17" name="Graphic 5">
            <a:extLst>
              <a:ext uri="{FF2B5EF4-FFF2-40B4-BE49-F238E27FC236}">
                <a16:creationId xmlns:a16="http://schemas.microsoft.com/office/drawing/2014/main" id="{E66810ED-736C-4315-842A-26CBB67BB9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5027" y="0"/>
            <a:ext cx="3867750" cy="6858000"/>
          </a:xfrm>
          <a:prstGeom prst="rect">
            <a:avLst/>
          </a:prstGeom>
        </p:spPr>
      </p:pic>
      <p:sp>
        <p:nvSpPr>
          <p:cNvPr id="2" name="Text Placeholder 6">
            <a:extLst>
              <a:ext uri="{FF2B5EF4-FFF2-40B4-BE49-F238E27FC236}">
                <a16:creationId xmlns:a16="http://schemas.microsoft.com/office/drawing/2014/main" id="{EA4D7F73-9D44-40EB-A8E1-BA310FA99FCF}"/>
              </a:ext>
            </a:extLst>
          </p:cNvPr>
          <p:cNvSpPr>
            <a:spLocks noGrp="1"/>
          </p:cNvSpPr>
          <p:nvPr>
            <p:ph type="body" sz="half" idx="2"/>
          </p:nvPr>
        </p:nvSpPr>
        <p:spPr>
          <a:xfrm>
            <a:off x="263525" y="2174929"/>
            <a:ext cx="3744311" cy="4081017"/>
          </a:xfrm>
          <a:prstGeom prst="roundRect">
            <a:avLst>
              <a:gd name="adj" fmla="val 2846"/>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effectLst/>
              </a:rPr>
              <a:t>Edit Master text styles</a:t>
            </a:r>
          </a:p>
        </p:txBody>
      </p:sp>
      <p:sp>
        <p:nvSpPr>
          <p:cNvPr id="3" name="Text Placeholder 6">
            <a:extLst>
              <a:ext uri="{FF2B5EF4-FFF2-40B4-BE49-F238E27FC236}">
                <a16:creationId xmlns:a16="http://schemas.microsoft.com/office/drawing/2014/main" id="{A306A447-B3E4-485B-AA42-CDD5FB6C97B8}"/>
              </a:ext>
            </a:extLst>
          </p:cNvPr>
          <p:cNvSpPr txBox="1">
            <a:spLocks/>
          </p:cNvSpPr>
          <p:nvPr userDrawn="1"/>
        </p:nvSpPr>
        <p:spPr>
          <a:xfrm>
            <a:off x="4223844" y="2174928"/>
            <a:ext cx="3744311" cy="4081017"/>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r>
              <a:rPr lang="en-US" dirty="0"/>
              <a:t>Main pointv00</a:t>
            </a:r>
          </a:p>
        </p:txBody>
      </p:sp>
      <p:sp>
        <p:nvSpPr>
          <p:cNvPr id="4" name="Text Placeholder 6">
            <a:extLst>
              <a:ext uri="{FF2B5EF4-FFF2-40B4-BE49-F238E27FC236}">
                <a16:creationId xmlns:a16="http://schemas.microsoft.com/office/drawing/2014/main" id="{EBDDA68D-B55E-4ACC-8759-0639932D4887}"/>
              </a:ext>
            </a:extLst>
          </p:cNvPr>
          <p:cNvSpPr txBox="1">
            <a:spLocks/>
          </p:cNvSpPr>
          <p:nvPr userDrawn="1"/>
        </p:nvSpPr>
        <p:spPr>
          <a:xfrm>
            <a:off x="8166100" y="2174928"/>
            <a:ext cx="3744311" cy="4081017"/>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r>
              <a:rPr lang="en-US" dirty="0"/>
              <a:t>Main pointv00</a:t>
            </a:r>
          </a:p>
        </p:txBody>
      </p:sp>
      <p:pic>
        <p:nvPicPr>
          <p:cNvPr id="1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13" name="Grafik 6">
            <a:extLst>
              <a:ext uri="{FF2B5EF4-FFF2-40B4-BE49-F238E27FC236}">
                <a16:creationId xmlns:a16="http://schemas.microsoft.com/office/drawing/2014/main" id="{61715F67-E9CD-4E60-877B-6BC7CF980E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4" name="Rectangle 13">
            <a:extLst>
              <a:ext uri="{FF2B5EF4-FFF2-40B4-BE49-F238E27FC236}">
                <a16:creationId xmlns:a16="http://schemas.microsoft.com/office/drawing/2014/main" id="{8F7EEF09-EDF6-4EDC-8422-455788D92F64}"/>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p:cNvSpPr>
            <a:spLocks noGrp="1"/>
          </p:cNvSpPr>
          <p:nvPr>
            <p:ph type="title" hasCustomPrompt="1"/>
          </p:nvPr>
        </p:nvSpPr>
        <p:spPr>
          <a:xfrm>
            <a:off x="263951" y="824451"/>
            <a:ext cx="11664098" cy="1097280"/>
          </a:xfrm>
        </p:spPr>
        <p:txBody>
          <a:bodyPr>
            <a:normAutofit/>
          </a:bodyPr>
          <a:lstStyle>
            <a:lvl1pPr>
              <a:defRPr sz="3600"/>
            </a:lvl1pPr>
          </a:lstStyle>
          <a:p>
            <a:r>
              <a:rPr lang="en-US" err="1"/>
              <a:t>Überschrift</a:t>
            </a:r>
            <a:endParaRPr lang="en-GB"/>
          </a:p>
        </p:txBody>
      </p:sp>
      <p:sp>
        <p:nvSpPr>
          <p:cNvPr id="11" name="TextBox 10">
            <a:extLst>
              <a:ext uri="{FF2B5EF4-FFF2-40B4-BE49-F238E27FC236}">
                <a16:creationId xmlns:a16="http://schemas.microsoft.com/office/drawing/2014/main" id="{ABF8DD6B-74B1-4B2B-B2B9-508920F49E28}"/>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321688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nke 1">
    <p:spTree>
      <p:nvGrpSpPr>
        <p:cNvPr id="1" name=""/>
        <p:cNvGrpSpPr/>
        <p:nvPr/>
      </p:nvGrpSpPr>
      <p:grpSpPr>
        <a:xfrm>
          <a:off x="0" y="0"/>
          <a:ext cx="0" cy="0"/>
          <a:chOff x="0" y="0"/>
          <a:chExt cx="0" cy="0"/>
        </a:xfrm>
      </p:grpSpPr>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7" name="Rectangle 6">
            <a:extLst>
              <a:ext uri="{FF2B5EF4-FFF2-40B4-BE49-F238E27FC236}">
                <a16:creationId xmlns:a16="http://schemas.microsoft.com/office/drawing/2014/main" id="{F566FFCB-FD4C-4C92-BE79-1520B67917C3}"/>
              </a:ext>
            </a:extLst>
          </p:cNvPr>
          <p:cNvSpPr/>
          <p:nvPr userDrawn="1"/>
        </p:nvSpPr>
        <p:spPr>
          <a:xfrm>
            <a:off x="0" y="0"/>
            <a:ext cx="121920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fik 6">
            <a:extLst>
              <a:ext uri="{FF2B5EF4-FFF2-40B4-BE49-F238E27FC236}">
                <a16:creationId xmlns:a16="http://schemas.microsoft.com/office/drawing/2014/main" id="{877D92F7-AD87-41D8-B213-29CE5C943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3BF78936-3607-4BEF-823A-59FF2E2777CA}"/>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D164766-3B69-4688-9065-B6B614E49E64}"/>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pic>
        <p:nvPicPr>
          <p:cNvPr id="9" name="Graphic 24">
            <a:extLst>
              <a:ext uri="{FF2B5EF4-FFF2-40B4-BE49-F238E27FC236}">
                <a16:creationId xmlns:a16="http://schemas.microsoft.com/office/drawing/2014/main" id="{5E16AC53-5A35-4CF7-8577-D65775ECE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6614" y="-2713"/>
            <a:ext cx="11418772" cy="6858000"/>
          </a:xfrm>
          <a:prstGeom prst="rect">
            <a:avLst/>
          </a:prstGeom>
        </p:spPr>
      </p:pic>
    </p:spTree>
    <p:extLst>
      <p:ext uri="{BB962C8B-B14F-4D97-AF65-F5344CB8AC3E}">
        <p14:creationId xmlns:p14="http://schemas.microsoft.com/office/powerpoint/2010/main" val="1890142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nk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EEB56-E98E-49CE-B678-04E135ACC600}"/>
              </a:ext>
            </a:extLst>
          </p:cNvPr>
          <p:cNvPicPr>
            <a:picLocks noChangeAspect="1"/>
          </p:cNvPicPr>
          <p:nvPr userDrawn="1"/>
        </p:nvPicPr>
        <p:blipFill>
          <a:blip r:embed="rId2"/>
          <a:stretch>
            <a:fillRect/>
          </a:stretch>
        </p:blipFill>
        <p:spPr>
          <a:xfrm>
            <a:off x="3879273" y="0"/>
            <a:ext cx="8312727" cy="6858000"/>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0" y="0"/>
            <a:ext cx="60198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fik 6">
            <a:extLst>
              <a:ext uri="{FF2B5EF4-FFF2-40B4-BE49-F238E27FC236}">
                <a16:creationId xmlns:a16="http://schemas.microsoft.com/office/drawing/2014/main" id="{A59FB8EF-2480-409B-804A-BE5753929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3E537068-B008-486D-BA4B-EEE772DBFE2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6">
            <a:extLst>
              <a:ext uri="{FF2B5EF4-FFF2-40B4-BE49-F238E27FC236}">
                <a16:creationId xmlns:a16="http://schemas.microsoft.com/office/drawing/2014/main" id="{1ACA8854-7657-4D33-92C6-20D0D309A0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74204" y="158169"/>
            <a:ext cx="6525210" cy="6538948"/>
          </a:xfrm>
          <a:prstGeom prst="rect">
            <a:avLst/>
          </a:prstGeom>
        </p:spPr>
      </p:pic>
      <p:sp>
        <p:nvSpPr>
          <p:cNvPr id="12" name="TextBox 11">
            <a:extLst>
              <a:ext uri="{FF2B5EF4-FFF2-40B4-BE49-F238E27FC236}">
                <a16:creationId xmlns:a16="http://schemas.microsoft.com/office/drawing/2014/main" id="{9B1CA19D-AD56-478A-9B50-A3AFE244F0B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6" name="Title 1">
            <a:extLst>
              <a:ext uri="{FF2B5EF4-FFF2-40B4-BE49-F238E27FC236}">
                <a16:creationId xmlns:a16="http://schemas.microsoft.com/office/drawing/2014/main" id="{D1AEAD15-0487-45EF-ABB2-8429C2D8E0D2}"/>
              </a:ext>
            </a:extLst>
          </p:cNvPr>
          <p:cNvSpPr txBox="1">
            <a:spLocks/>
          </p:cNvSpPr>
          <p:nvPr userDrawn="1"/>
        </p:nvSpPr>
        <p:spPr>
          <a:xfrm>
            <a:off x="3739459" y="3102948"/>
            <a:ext cx="5173134" cy="652103"/>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gn="ctr">
              <a:lnSpc>
                <a:spcPct val="100000"/>
              </a:lnSpc>
            </a:pPr>
            <a:r>
              <a:rPr lang="en-US" sz="9600" dirty="0">
                <a:solidFill>
                  <a:schemeClr val="bg1"/>
                </a:solidFill>
              </a:rPr>
              <a:t>SURVEY</a:t>
            </a:r>
          </a:p>
        </p:txBody>
      </p:sp>
    </p:spTree>
    <p:extLst>
      <p:ext uri="{BB962C8B-B14F-4D97-AF65-F5344CB8AC3E}">
        <p14:creationId xmlns:p14="http://schemas.microsoft.com/office/powerpoint/2010/main" val="686826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nk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EF59AC-4B6A-449D-B82C-94B0E93951C4}"/>
              </a:ext>
            </a:extLst>
          </p:cNvPr>
          <p:cNvPicPr>
            <a:picLocks noChangeAspect="1"/>
          </p:cNvPicPr>
          <p:nvPr userDrawn="1"/>
        </p:nvPicPr>
        <p:blipFill>
          <a:blip r:embed="rId2"/>
          <a:stretch>
            <a:fillRect/>
          </a:stretch>
        </p:blipFill>
        <p:spPr>
          <a:xfrm>
            <a:off x="3879273" y="0"/>
            <a:ext cx="8312727" cy="6858000"/>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0" y="0"/>
            <a:ext cx="60198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fik 6">
            <a:extLst>
              <a:ext uri="{FF2B5EF4-FFF2-40B4-BE49-F238E27FC236}">
                <a16:creationId xmlns:a16="http://schemas.microsoft.com/office/drawing/2014/main" id="{A59FB8EF-2480-409B-804A-BE5753929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3E537068-B008-486D-BA4B-EEE772DBFE2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6">
            <a:extLst>
              <a:ext uri="{FF2B5EF4-FFF2-40B4-BE49-F238E27FC236}">
                <a16:creationId xmlns:a16="http://schemas.microsoft.com/office/drawing/2014/main" id="{1ACA8854-7657-4D33-92C6-20D0D309A0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74204" y="158169"/>
            <a:ext cx="6525210" cy="6538948"/>
          </a:xfrm>
          <a:prstGeom prst="rect">
            <a:avLst/>
          </a:prstGeom>
        </p:spPr>
      </p:pic>
      <p:sp>
        <p:nvSpPr>
          <p:cNvPr id="12" name="TextBox 11">
            <a:extLst>
              <a:ext uri="{FF2B5EF4-FFF2-40B4-BE49-F238E27FC236}">
                <a16:creationId xmlns:a16="http://schemas.microsoft.com/office/drawing/2014/main" id="{9B1CA19D-AD56-478A-9B50-A3AFE244F0B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6" name="Title 1">
            <a:extLst>
              <a:ext uri="{FF2B5EF4-FFF2-40B4-BE49-F238E27FC236}">
                <a16:creationId xmlns:a16="http://schemas.microsoft.com/office/drawing/2014/main" id="{D1AEAD15-0487-45EF-ABB2-8429C2D8E0D2}"/>
              </a:ext>
            </a:extLst>
          </p:cNvPr>
          <p:cNvSpPr txBox="1">
            <a:spLocks/>
          </p:cNvSpPr>
          <p:nvPr userDrawn="1"/>
        </p:nvSpPr>
        <p:spPr>
          <a:xfrm>
            <a:off x="3739459" y="3102948"/>
            <a:ext cx="5173134" cy="652103"/>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gn="ctr">
              <a:lnSpc>
                <a:spcPct val="100000"/>
              </a:lnSpc>
            </a:pPr>
            <a:r>
              <a:rPr lang="en-US" sz="3600" dirty="0">
                <a:solidFill>
                  <a:schemeClr val="bg1"/>
                </a:solidFill>
              </a:rPr>
              <a:t>Danke fürs Zuschauen</a:t>
            </a:r>
          </a:p>
        </p:txBody>
      </p:sp>
    </p:spTree>
    <p:extLst>
      <p:ext uri="{BB962C8B-B14F-4D97-AF65-F5344CB8AC3E}">
        <p14:creationId xmlns:p14="http://schemas.microsoft.com/office/powerpoint/2010/main" val="145438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nke 4">
    <p:spTree>
      <p:nvGrpSpPr>
        <p:cNvPr id="1" name=""/>
        <p:cNvGrpSpPr/>
        <p:nvPr/>
      </p:nvGrpSpPr>
      <p:grpSpPr>
        <a:xfrm>
          <a:off x="0" y="0"/>
          <a:ext cx="0" cy="0"/>
          <a:chOff x="0" y="0"/>
          <a:chExt cx="0" cy="0"/>
        </a:xfrm>
      </p:grpSpPr>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9" name="Picture 8">
            <a:extLst>
              <a:ext uri="{FF2B5EF4-FFF2-40B4-BE49-F238E27FC236}">
                <a16:creationId xmlns:a16="http://schemas.microsoft.com/office/drawing/2014/main" id="{8F841B76-38E9-451F-B19B-89DCB5F6936A}"/>
              </a:ext>
            </a:extLst>
          </p:cNvPr>
          <p:cNvPicPr>
            <a:picLocks noChangeAspect="1"/>
          </p:cNvPicPr>
          <p:nvPr userDrawn="1"/>
        </p:nvPicPr>
        <p:blipFill>
          <a:blip r:embed="rId3"/>
          <a:stretch>
            <a:fillRect/>
          </a:stretch>
        </p:blipFill>
        <p:spPr>
          <a:xfrm>
            <a:off x="3886957" y="0"/>
            <a:ext cx="8312727"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0" y="0"/>
            <a:ext cx="60198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fik 6">
            <a:extLst>
              <a:ext uri="{FF2B5EF4-FFF2-40B4-BE49-F238E27FC236}">
                <a16:creationId xmlns:a16="http://schemas.microsoft.com/office/drawing/2014/main" id="{A59FB8EF-2480-409B-804A-BE5753929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3E537068-B008-486D-BA4B-EEE772DBFE2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6">
            <a:extLst>
              <a:ext uri="{FF2B5EF4-FFF2-40B4-BE49-F238E27FC236}">
                <a16:creationId xmlns:a16="http://schemas.microsoft.com/office/drawing/2014/main" id="{1ACA8854-7657-4D33-92C6-20D0D309A0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74204" y="158169"/>
            <a:ext cx="6525210" cy="6538948"/>
          </a:xfrm>
          <a:prstGeom prst="rect">
            <a:avLst/>
          </a:prstGeom>
        </p:spPr>
      </p:pic>
      <p:sp>
        <p:nvSpPr>
          <p:cNvPr id="12" name="TextBox 11">
            <a:extLst>
              <a:ext uri="{FF2B5EF4-FFF2-40B4-BE49-F238E27FC236}">
                <a16:creationId xmlns:a16="http://schemas.microsoft.com/office/drawing/2014/main" id="{9B1CA19D-AD56-478A-9B50-A3AFE244F0B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6" name="Title 1">
            <a:extLst>
              <a:ext uri="{FF2B5EF4-FFF2-40B4-BE49-F238E27FC236}">
                <a16:creationId xmlns:a16="http://schemas.microsoft.com/office/drawing/2014/main" id="{D1AEAD15-0487-45EF-ABB2-8429C2D8E0D2}"/>
              </a:ext>
            </a:extLst>
          </p:cNvPr>
          <p:cNvSpPr txBox="1">
            <a:spLocks/>
          </p:cNvSpPr>
          <p:nvPr userDrawn="1"/>
        </p:nvSpPr>
        <p:spPr>
          <a:xfrm>
            <a:off x="3739459" y="3102948"/>
            <a:ext cx="5173134" cy="652103"/>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gn="ctr">
              <a:lnSpc>
                <a:spcPct val="100000"/>
              </a:lnSpc>
            </a:pPr>
            <a:r>
              <a:rPr lang="en-US" sz="3600" dirty="0">
                <a:solidFill>
                  <a:schemeClr val="bg1"/>
                </a:solidFill>
              </a:rPr>
              <a:t>Danke fürs Zuschauen</a:t>
            </a:r>
          </a:p>
        </p:txBody>
      </p:sp>
    </p:spTree>
    <p:extLst>
      <p:ext uri="{BB962C8B-B14F-4D97-AF65-F5344CB8AC3E}">
        <p14:creationId xmlns:p14="http://schemas.microsoft.com/office/powerpoint/2010/main" val="204366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nnfolie 1">
    <p:spTree>
      <p:nvGrpSpPr>
        <p:cNvPr id="1" name=""/>
        <p:cNvGrpSpPr/>
        <p:nvPr/>
      </p:nvGrpSpPr>
      <p:grpSpPr>
        <a:xfrm>
          <a:off x="0" y="0"/>
          <a:ext cx="0" cy="0"/>
          <a:chOff x="0" y="0"/>
          <a:chExt cx="0" cy="0"/>
        </a:xfrm>
      </p:grpSpPr>
      <p:pic>
        <p:nvPicPr>
          <p:cNvPr id="2" name="Graphic 14">
            <a:extLst>
              <a:ext uri="{FF2B5EF4-FFF2-40B4-BE49-F238E27FC236}">
                <a16:creationId xmlns:a16="http://schemas.microsoft.com/office/drawing/2014/main" id="{DB29911D-F7D0-43CE-B217-648E814384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tle 2"/>
          <p:cNvSpPr>
            <a:spLocks noGrp="1"/>
          </p:cNvSpPr>
          <p:nvPr>
            <p:ph type="title" hasCustomPrompt="1"/>
          </p:nvPr>
        </p:nvSpPr>
        <p:spPr>
          <a:xfrm>
            <a:off x="3459274" y="2048964"/>
            <a:ext cx="6422393" cy="1773936"/>
          </a:xfrm>
        </p:spPr>
        <p:txBody>
          <a:bodyPr>
            <a:normAutofit/>
          </a:bodyPr>
          <a:lstStyle>
            <a:lvl1pPr>
              <a:defRPr sz="5700" b="1">
                <a:solidFill>
                  <a:srgbClr val="FFFFFF"/>
                </a:solidFill>
              </a:defRPr>
            </a:lvl1pPr>
          </a:lstStyle>
          <a:p>
            <a:r>
              <a:rPr lang="en-GB" dirty="0" err="1">
                <a:cs typeface="Calibri"/>
              </a:rPr>
              <a:t>Themenbereich</a:t>
            </a:r>
            <a:endParaRPr lang="en-GB" dirty="0"/>
          </a:p>
        </p:txBody>
      </p:sp>
      <p:sp>
        <p:nvSpPr>
          <p:cNvPr id="11" name="Text Placeholder 10"/>
          <p:cNvSpPr>
            <a:spLocks noGrp="1"/>
          </p:cNvSpPr>
          <p:nvPr>
            <p:ph type="body" sz="quarter" idx="12" hasCustomPrompt="1"/>
          </p:nvPr>
        </p:nvSpPr>
        <p:spPr>
          <a:xfrm>
            <a:off x="3459274" y="3868819"/>
            <a:ext cx="7355081"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1.1 / Unterpunkt</a:t>
            </a:r>
          </a:p>
          <a:p>
            <a:pPr lvl="0"/>
            <a:r>
              <a:rPr lang="de-DE"/>
              <a:t>1.2 / Unterpunkt</a:t>
            </a:r>
          </a:p>
          <a:p>
            <a:pPr lvl="0"/>
            <a:r>
              <a:rPr lang="de-DE"/>
              <a:t>1.3 / Unterpunkt</a:t>
            </a:r>
          </a:p>
          <a:p>
            <a:pPr lvl="0"/>
            <a:endParaRPr lang="en-GB"/>
          </a:p>
        </p:txBody>
      </p:sp>
      <p:sp>
        <p:nvSpPr>
          <p:cNvPr id="6" name="Picture Placeholder 5">
            <a:extLst>
              <a:ext uri="{FF2B5EF4-FFF2-40B4-BE49-F238E27FC236}">
                <a16:creationId xmlns:a16="http://schemas.microsoft.com/office/drawing/2014/main" id="{ED55A23C-0819-462D-AEA1-B2840EC175DF}"/>
              </a:ext>
            </a:extLst>
          </p:cNvPr>
          <p:cNvSpPr>
            <a:spLocks noGrp="1"/>
          </p:cNvSpPr>
          <p:nvPr>
            <p:ph type="pic" sz="quarter" idx="13" hasCustomPrompt="1"/>
          </p:nvPr>
        </p:nvSpPr>
        <p:spPr>
          <a:xfrm>
            <a:off x="-30144" y="1916954"/>
            <a:ext cx="1416547"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indent="0">
              <a:buNone/>
              <a:defRPr sz="2000"/>
            </a:lvl1pPr>
          </a:lstStyle>
          <a:p>
            <a:r>
              <a:rPr lang="en-US" dirty="0"/>
              <a:t>FOTO EINFÜGEN</a:t>
            </a:r>
          </a:p>
        </p:txBody>
      </p:sp>
    </p:spTree>
    <p:extLst>
      <p:ext uri="{BB962C8B-B14F-4D97-AF65-F5344CB8AC3E}">
        <p14:creationId xmlns:p14="http://schemas.microsoft.com/office/powerpoint/2010/main" val="1143554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nk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09EF31-7DD1-4C40-BB2D-09D1EB0983D6}"/>
              </a:ext>
            </a:extLst>
          </p:cNvPr>
          <p:cNvPicPr>
            <a:picLocks noChangeAspect="1"/>
          </p:cNvPicPr>
          <p:nvPr userDrawn="1"/>
        </p:nvPicPr>
        <p:blipFill rotWithShape="1">
          <a:blip r:embed="rId2"/>
          <a:srcRect r="7921"/>
          <a:stretch/>
        </p:blipFill>
        <p:spPr>
          <a:xfrm>
            <a:off x="4537640" y="0"/>
            <a:ext cx="7654360" cy="6858000"/>
          </a:xfrm>
          <a:prstGeom prst="rect">
            <a:avLst/>
          </a:prstGeom>
        </p:spPr>
      </p:pic>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0" y="0"/>
            <a:ext cx="60198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fik 6">
            <a:extLst>
              <a:ext uri="{FF2B5EF4-FFF2-40B4-BE49-F238E27FC236}">
                <a16:creationId xmlns:a16="http://schemas.microsoft.com/office/drawing/2014/main" id="{A59FB8EF-2480-409B-804A-BE5753929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3E537068-B008-486D-BA4B-EEE772DBFE2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6">
            <a:extLst>
              <a:ext uri="{FF2B5EF4-FFF2-40B4-BE49-F238E27FC236}">
                <a16:creationId xmlns:a16="http://schemas.microsoft.com/office/drawing/2014/main" id="{1ACA8854-7657-4D33-92C6-20D0D309A0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74204" y="158169"/>
            <a:ext cx="6525210" cy="6538948"/>
          </a:xfrm>
          <a:prstGeom prst="rect">
            <a:avLst/>
          </a:prstGeom>
        </p:spPr>
      </p:pic>
      <p:sp>
        <p:nvSpPr>
          <p:cNvPr id="12" name="TextBox 11">
            <a:extLst>
              <a:ext uri="{FF2B5EF4-FFF2-40B4-BE49-F238E27FC236}">
                <a16:creationId xmlns:a16="http://schemas.microsoft.com/office/drawing/2014/main" id="{9B1CA19D-AD56-478A-9B50-A3AFE244F0B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6" name="Title 1">
            <a:extLst>
              <a:ext uri="{FF2B5EF4-FFF2-40B4-BE49-F238E27FC236}">
                <a16:creationId xmlns:a16="http://schemas.microsoft.com/office/drawing/2014/main" id="{D1AEAD15-0487-45EF-ABB2-8429C2D8E0D2}"/>
              </a:ext>
            </a:extLst>
          </p:cNvPr>
          <p:cNvSpPr txBox="1">
            <a:spLocks/>
          </p:cNvSpPr>
          <p:nvPr userDrawn="1"/>
        </p:nvSpPr>
        <p:spPr>
          <a:xfrm>
            <a:off x="3739459" y="3102948"/>
            <a:ext cx="5173134" cy="652103"/>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gn="ctr">
              <a:lnSpc>
                <a:spcPct val="100000"/>
              </a:lnSpc>
            </a:pPr>
            <a:r>
              <a:rPr lang="en-US" sz="3600" dirty="0">
                <a:solidFill>
                  <a:schemeClr val="bg1"/>
                </a:solidFill>
              </a:rPr>
              <a:t>Danke fürs Zuschauen</a:t>
            </a:r>
          </a:p>
        </p:txBody>
      </p:sp>
    </p:spTree>
    <p:extLst>
      <p:ext uri="{BB962C8B-B14F-4D97-AF65-F5344CB8AC3E}">
        <p14:creationId xmlns:p14="http://schemas.microsoft.com/office/powerpoint/2010/main" val="280881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nke_blank">
    <p:spTree>
      <p:nvGrpSpPr>
        <p:cNvPr id="1" name=""/>
        <p:cNvGrpSpPr/>
        <p:nvPr/>
      </p:nvGrpSpPr>
      <p:grpSpPr>
        <a:xfrm>
          <a:off x="0" y="0"/>
          <a:ext cx="0" cy="0"/>
          <a:chOff x="0" y="0"/>
          <a:chExt cx="0" cy="0"/>
        </a:xfrm>
      </p:grpSpPr>
      <p:pic>
        <p:nvPicPr>
          <p:cNvPr id="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0" y="0"/>
            <a:ext cx="6019800"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fik 6">
            <a:extLst>
              <a:ext uri="{FF2B5EF4-FFF2-40B4-BE49-F238E27FC236}">
                <a16:creationId xmlns:a16="http://schemas.microsoft.com/office/drawing/2014/main" id="{A59FB8EF-2480-409B-804A-BE5753929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3E537068-B008-486D-BA4B-EEE772DBFE2E}"/>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6">
            <a:extLst>
              <a:ext uri="{FF2B5EF4-FFF2-40B4-BE49-F238E27FC236}">
                <a16:creationId xmlns:a16="http://schemas.microsoft.com/office/drawing/2014/main" id="{1ACA8854-7657-4D33-92C6-20D0D309A0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74204" y="158169"/>
            <a:ext cx="6525210" cy="6538948"/>
          </a:xfrm>
          <a:prstGeom prst="rect">
            <a:avLst/>
          </a:prstGeom>
        </p:spPr>
      </p:pic>
      <p:sp>
        <p:nvSpPr>
          <p:cNvPr id="12" name="TextBox 11">
            <a:extLst>
              <a:ext uri="{FF2B5EF4-FFF2-40B4-BE49-F238E27FC236}">
                <a16:creationId xmlns:a16="http://schemas.microsoft.com/office/drawing/2014/main" id="{9B1CA19D-AD56-478A-9B50-A3AFE244F0B1}"/>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6" name="Title 1">
            <a:extLst>
              <a:ext uri="{FF2B5EF4-FFF2-40B4-BE49-F238E27FC236}">
                <a16:creationId xmlns:a16="http://schemas.microsoft.com/office/drawing/2014/main" id="{D1AEAD15-0487-45EF-ABB2-8429C2D8E0D2}"/>
              </a:ext>
            </a:extLst>
          </p:cNvPr>
          <p:cNvSpPr txBox="1">
            <a:spLocks/>
          </p:cNvSpPr>
          <p:nvPr userDrawn="1"/>
        </p:nvSpPr>
        <p:spPr>
          <a:xfrm>
            <a:off x="3739459" y="3102948"/>
            <a:ext cx="5173134" cy="652103"/>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nSpc>
                <a:spcPts val="6000"/>
              </a:lnSpc>
            </a:pPr>
            <a:r>
              <a:rPr lang="en-US" sz="3600" dirty="0">
                <a:solidFill>
                  <a:schemeClr val="bg1"/>
                </a:solidFill>
              </a:rPr>
              <a:t>Danke fürs Zuschauen</a:t>
            </a:r>
          </a:p>
        </p:txBody>
      </p:sp>
    </p:spTree>
    <p:extLst>
      <p:ext uri="{BB962C8B-B14F-4D97-AF65-F5344CB8AC3E}">
        <p14:creationId xmlns:p14="http://schemas.microsoft.com/office/powerpoint/2010/main" val="4000887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ntak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334955-CE21-4EED-A7B2-084C56B96875}"/>
              </a:ext>
            </a:extLst>
          </p:cNvPr>
          <p:cNvPicPr>
            <a:picLocks noChangeAspect="1"/>
          </p:cNvPicPr>
          <p:nvPr userDrawn="1"/>
        </p:nvPicPr>
        <p:blipFill>
          <a:blip r:embed="rId2"/>
          <a:stretch>
            <a:fillRect/>
          </a:stretch>
        </p:blipFill>
        <p:spPr>
          <a:xfrm>
            <a:off x="0" y="2259"/>
            <a:ext cx="9060873"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8366760" y="0"/>
            <a:ext cx="3827477" cy="6865683"/>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dirty="0">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dirty="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dirty="0">
                <a:solidFill>
                  <a:srgbClr val="2A376D"/>
                </a:solidFill>
              </a:rPr>
              <a:t>Kontakt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dirty="0">
                <a:solidFill>
                  <a:srgbClr val="2A376D"/>
                </a:solidFill>
              </a:rPr>
              <a:t>vernetzen</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pic>
        <p:nvPicPr>
          <p:cNvPr id="14"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0553" y="5220613"/>
            <a:ext cx="454793" cy="454793"/>
          </a:xfrm>
          <a:prstGeom prst="rect">
            <a:avLst/>
          </a:prstGeom>
        </p:spPr>
      </p:pic>
      <p:pic>
        <p:nvPicPr>
          <p:cNvPr id="17"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6988" y="5223449"/>
            <a:ext cx="463848" cy="459592"/>
          </a:xfrm>
          <a:prstGeom prst="rect">
            <a:avLst/>
          </a:prstGeom>
        </p:spPr>
      </p:pic>
      <p:pic>
        <p:nvPicPr>
          <p:cNvPr id="19"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26368" y="5223449"/>
            <a:ext cx="473029" cy="473029"/>
          </a:xfrm>
          <a:prstGeom prst="rect">
            <a:avLst/>
          </a:prstGeom>
        </p:spPr>
      </p:pic>
      <p:pic>
        <p:nvPicPr>
          <p:cNvPr id="21"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726837" y="5223449"/>
            <a:ext cx="454793" cy="454793"/>
          </a:xfrm>
          <a:prstGeom prst="rect">
            <a:avLst/>
          </a:prstGeom>
        </p:spPr>
      </p:pic>
      <p:pic>
        <p:nvPicPr>
          <p:cNvPr id="22"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76338" y="5229830"/>
            <a:ext cx="459590" cy="459590"/>
          </a:xfrm>
          <a:prstGeom prst="rect">
            <a:avLst/>
          </a:prstGeom>
        </p:spPr>
      </p:pic>
      <p:sp>
        <p:nvSpPr>
          <p:cNvPr id="18" name="TextBox 17">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dirty="0">
                <a:solidFill>
                  <a:srgbClr val="2A376D"/>
                </a:solidFill>
                <a:effectLst/>
              </a:rPr>
              <a:t>Adresse:</a:t>
            </a:r>
            <a:endParaRPr lang="en-US" sz="1400" dirty="0">
              <a:solidFill>
                <a:srgbClr val="2A376D"/>
              </a:solidFill>
            </a:endParaRPr>
          </a:p>
        </p:txBody>
      </p:sp>
      <p:sp>
        <p:nvSpPr>
          <p:cNvPr id="20" name="TextBox 19">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3" name="TextBox 22">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4" name="TextBox 23">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dirty="0">
                <a:solidFill>
                  <a:srgbClr val="2A376D"/>
                </a:solidFill>
                <a:effectLst/>
              </a:rPr>
              <a:t>Name:</a:t>
            </a:r>
            <a:endParaRPr lang="en-US" sz="1400" dirty="0">
              <a:solidFill>
                <a:srgbClr val="2A376D"/>
              </a:solidFill>
            </a:endParaRPr>
          </a:p>
        </p:txBody>
      </p:sp>
      <p:sp>
        <p:nvSpPr>
          <p:cNvPr id="25" name="TextBox 24">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6" name="TextBox 25">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7"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8"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9" name="Text Placeholder 3"/>
          <p:cNvSpPr>
            <a:spLocks noGrp="1"/>
          </p:cNvSpPr>
          <p:nvPr>
            <p:ph type="body" sz="quarter" idx="13" hasCustomPrompt="1"/>
          </p:nvPr>
        </p:nvSpPr>
        <p:spPr>
          <a:xfrm>
            <a:off x="7346463" y="216076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0"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1"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2" name="Text Placeholder 3"/>
          <p:cNvSpPr>
            <a:spLocks noGrp="1"/>
          </p:cNvSpPr>
          <p:nvPr>
            <p:ph type="body" sz="quarter" idx="16" hasCustomPrompt="1"/>
          </p:nvPr>
        </p:nvSpPr>
        <p:spPr>
          <a:xfrm>
            <a:off x="7346463" y="394035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Tree>
    <p:extLst>
      <p:ext uri="{BB962C8B-B14F-4D97-AF65-F5344CB8AC3E}">
        <p14:creationId xmlns:p14="http://schemas.microsoft.com/office/powerpoint/2010/main" val="3903524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ntak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2A588-9486-4617-8DDA-6E85DF4C0877}"/>
              </a:ext>
            </a:extLst>
          </p:cNvPr>
          <p:cNvPicPr>
            <a:picLocks noChangeAspect="1"/>
          </p:cNvPicPr>
          <p:nvPr userDrawn="1"/>
        </p:nvPicPr>
        <p:blipFill>
          <a:blip r:embed="rId2"/>
          <a:stretch>
            <a:fillRect/>
          </a:stretch>
        </p:blipFill>
        <p:spPr>
          <a:xfrm>
            <a:off x="-25508" y="0"/>
            <a:ext cx="9060873"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8366760" y="-2714"/>
            <a:ext cx="3827477" cy="6860714"/>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dirty="0">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dirty="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dirty="0">
                <a:solidFill>
                  <a:srgbClr val="2A376D"/>
                </a:solidFill>
              </a:rPr>
              <a:t>Kontakt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dirty="0">
                <a:solidFill>
                  <a:srgbClr val="2A376D"/>
                </a:solidFill>
              </a:rPr>
              <a:t>vernetzen</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pic>
        <p:nvPicPr>
          <p:cNvPr id="14"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0553" y="5220613"/>
            <a:ext cx="454793" cy="454793"/>
          </a:xfrm>
          <a:prstGeom prst="rect">
            <a:avLst/>
          </a:prstGeom>
        </p:spPr>
      </p:pic>
      <p:pic>
        <p:nvPicPr>
          <p:cNvPr id="17"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6988" y="5223449"/>
            <a:ext cx="463848" cy="459592"/>
          </a:xfrm>
          <a:prstGeom prst="rect">
            <a:avLst/>
          </a:prstGeom>
        </p:spPr>
      </p:pic>
      <p:pic>
        <p:nvPicPr>
          <p:cNvPr id="19"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26368" y="5223449"/>
            <a:ext cx="473029" cy="473029"/>
          </a:xfrm>
          <a:prstGeom prst="rect">
            <a:avLst/>
          </a:prstGeom>
        </p:spPr>
      </p:pic>
      <p:pic>
        <p:nvPicPr>
          <p:cNvPr id="21"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726837" y="5223449"/>
            <a:ext cx="454793" cy="454793"/>
          </a:xfrm>
          <a:prstGeom prst="rect">
            <a:avLst/>
          </a:prstGeom>
        </p:spPr>
      </p:pic>
      <p:pic>
        <p:nvPicPr>
          <p:cNvPr id="22"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76338" y="5229830"/>
            <a:ext cx="459590" cy="459590"/>
          </a:xfrm>
          <a:prstGeom prst="rect">
            <a:avLst/>
          </a:prstGeom>
        </p:spPr>
      </p:pic>
      <p:sp>
        <p:nvSpPr>
          <p:cNvPr id="18" name="TextBox 17">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dirty="0">
                <a:solidFill>
                  <a:srgbClr val="2A376D"/>
                </a:solidFill>
                <a:effectLst/>
              </a:rPr>
              <a:t>Adresse:</a:t>
            </a:r>
            <a:endParaRPr lang="en-US" sz="1400" dirty="0">
              <a:solidFill>
                <a:srgbClr val="2A376D"/>
              </a:solidFill>
            </a:endParaRPr>
          </a:p>
        </p:txBody>
      </p:sp>
      <p:sp>
        <p:nvSpPr>
          <p:cNvPr id="20" name="TextBox 19">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3" name="TextBox 22">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4" name="TextBox 23">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dirty="0">
                <a:solidFill>
                  <a:srgbClr val="2A376D"/>
                </a:solidFill>
                <a:effectLst/>
              </a:rPr>
              <a:t>Name:</a:t>
            </a:r>
            <a:endParaRPr lang="en-US" sz="1400" dirty="0">
              <a:solidFill>
                <a:srgbClr val="2A376D"/>
              </a:solidFill>
            </a:endParaRPr>
          </a:p>
        </p:txBody>
      </p:sp>
      <p:sp>
        <p:nvSpPr>
          <p:cNvPr id="25" name="TextBox 24">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6" name="TextBox 25">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7"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8"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9" name="Text Placeholder 3"/>
          <p:cNvSpPr>
            <a:spLocks noGrp="1"/>
          </p:cNvSpPr>
          <p:nvPr>
            <p:ph type="body" sz="quarter" idx="13" hasCustomPrompt="1"/>
          </p:nvPr>
        </p:nvSpPr>
        <p:spPr>
          <a:xfrm>
            <a:off x="7346463" y="216076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0"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1"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2" name="Text Placeholder 3"/>
          <p:cNvSpPr>
            <a:spLocks noGrp="1"/>
          </p:cNvSpPr>
          <p:nvPr>
            <p:ph type="body" sz="quarter" idx="16" hasCustomPrompt="1"/>
          </p:nvPr>
        </p:nvSpPr>
        <p:spPr>
          <a:xfrm>
            <a:off x="7346463" y="394035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Tree>
    <p:extLst>
      <p:ext uri="{BB962C8B-B14F-4D97-AF65-F5344CB8AC3E}">
        <p14:creationId xmlns:p14="http://schemas.microsoft.com/office/powerpoint/2010/main" val="1305159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ontak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66118C-ECE3-474D-9822-7C214EF026CA}"/>
              </a:ext>
            </a:extLst>
          </p:cNvPr>
          <p:cNvPicPr>
            <a:picLocks noChangeAspect="1"/>
          </p:cNvPicPr>
          <p:nvPr userDrawn="1"/>
        </p:nvPicPr>
        <p:blipFill>
          <a:blip r:embed="rId2"/>
          <a:stretch>
            <a:fillRect/>
          </a:stretch>
        </p:blipFill>
        <p:spPr>
          <a:xfrm>
            <a:off x="-25508" y="0"/>
            <a:ext cx="8392268"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8366760" y="-2714"/>
            <a:ext cx="3827477" cy="6860714"/>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dirty="0">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dirty="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dirty="0">
                <a:solidFill>
                  <a:srgbClr val="2A376D"/>
                </a:solidFill>
              </a:rPr>
              <a:t>Kontakt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dirty="0">
                <a:solidFill>
                  <a:srgbClr val="2A376D"/>
                </a:solidFill>
              </a:rPr>
              <a:t>vernetzen</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pic>
        <p:nvPicPr>
          <p:cNvPr id="14"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0553" y="5220613"/>
            <a:ext cx="454793" cy="454793"/>
          </a:xfrm>
          <a:prstGeom prst="rect">
            <a:avLst/>
          </a:prstGeom>
        </p:spPr>
      </p:pic>
      <p:pic>
        <p:nvPicPr>
          <p:cNvPr id="17"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6988" y="5223449"/>
            <a:ext cx="463848" cy="459592"/>
          </a:xfrm>
          <a:prstGeom prst="rect">
            <a:avLst/>
          </a:prstGeom>
        </p:spPr>
      </p:pic>
      <p:pic>
        <p:nvPicPr>
          <p:cNvPr id="19"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26368" y="5223449"/>
            <a:ext cx="473029" cy="473029"/>
          </a:xfrm>
          <a:prstGeom prst="rect">
            <a:avLst/>
          </a:prstGeom>
        </p:spPr>
      </p:pic>
      <p:pic>
        <p:nvPicPr>
          <p:cNvPr id="21"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726837" y="5223449"/>
            <a:ext cx="454793" cy="454793"/>
          </a:xfrm>
          <a:prstGeom prst="rect">
            <a:avLst/>
          </a:prstGeom>
        </p:spPr>
      </p:pic>
      <p:pic>
        <p:nvPicPr>
          <p:cNvPr id="22"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76338" y="5229830"/>
            <a:ext cx="459590" cy="459590"/>
          </a:xfrm>
          <a:prstGeom prst="rect">
            <a:avLst/>
          </a:prstGeom>
        </p:spPr>
      </p:pic>
      <p:sp>
        <p:nvSpPr>
          <p:cNvPr id="18" name="TextBox 17">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dirty="0">
                <a:solidFill>
                  <a:srgbClr val="2A376D"/>
                </a:solidFill>
                <a:effectLst/>
              </a:rPr>
              <a:t>Adresse:</a:t>
            </a:r>
            <a:endParaRPr lang="en-US" sz="1400" dirty="0">
              <a:solidFill>
                <a:srgbClr val="2A376D"/>
              </a:solidFill>
            </a:endParaRPr>
          </a:p>
        </p:txBody>
      </p:sp>
      <p:sp>
        <p:nvSpPr>
          <p:cNvPr id="20" name="TextBox 19">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3" name="TextBox 22">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4" name="TextBox 23">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dirty="0">
                <a:solidFill>
                  <a:srgbClr val="2A376D"/>
                </a:solidFill>
                <a:effectLst/>
              </a:rPr>
              <a:t>Name:</a:t>
            </a:r>
            <a:endParaRPr lang="en-US" sz="1400" dirty="0">
              <a:solidFill>
                <a:srgbClr val="2A376D"/>
              </a:solidFill>
            </a:endParaRPr>
          </a:p>
        </p:txBody>
      </p:sp>
      <p:sp>
        <p:nvSpPr>
          <p:cNvPr id="25" name="TextBox 24">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6" name="TextBox 25">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7"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8"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9" name="Text Placeholder 3"/>
          <p:cNvSpPr>
            <a:spLocks noGrp="1"/>
          </p:cNvSpPr>
          <p:nvPr>
            <p:ph type="body" sz="quarter" idx="13" hasCustomPrompt="1"/>
          </p:nvPr>
        </p:nvSpPr>
        <p:spPr>
          <a:xfrm>
            <a:off x="7346463" y="216076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0"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1"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2" name="Text Placeholder 3"/>
          <p:cNvSpPr>
            <a:spLocks noGrp="1"/>
          </p:cNvSpPr>
          <p:nvPr>
            <p:ph type="body" sz="quarter" idx="16" hasCustomPrompt="1"/>
          </p:nvPr>
        </p:nvSpPr>
        <p:spPr>
          <a:xfrm>
            <a:off x="7346463" y="394035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Tree>
    <p:extLst>
      <p:ext uri="{BB962C8B-B14F-4D97-AF65-F5344CB8AC3E}">
        <p14:creationId xmlns:p14="http://schemas.microsoft.com/office/powerpoint/2010/main" val="262174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ntakt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85D473-2234-4A8F-B90A-EC938973EE1F}"/>
              </a:ext>
            </a:extLst>
          </p:cNvPr>
          <p:cNvPicPr>
            <a:picLocks noChangeAspect="1"/>
          </p:cNvPicPr>
          <p:nvPr userDrawn="1"/>
        </p:nvPicPr>
        <p:blipFill>
          <a:blip r:embed="rId2"/>
          <a:stretch>
            <a:fillRect/>
          </a:stretch>
        </p:blipFill>
        <p:spPr>
          <a:xfrm>
            <a:off x="0" y="0"/>
            <a:ext cx="8383836"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8366760" y="-2714"/>
            <a:ext cx="3827477" cy="6860714"/>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dirty="0">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dirty="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dirty="0">
                <a:solidFill>
                  <a:srgbClr val="2A376D"/>
                </a:solidFill>
              </a:rPr>
              <a:t>Kontakt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dirty="0">
                <a:solidFill>
                  <a:srgbClr val="2A376D"/>
                </a:solidFill>
              </a:rPr>
              <a:t>vernetzen</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pic>
        <p:nvPicPr>
          <p:cNvPr id="14"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0553" y="5220613"/>
            <a:ext cx="454793" cy="454793"/>
          </a:xfrm>
          <a:prstGeom prst="rect">
            <a:avLst/>
          </a:prstGeom>
        </p:spPr>
      </p:pic>
      <p:pic>
        <p:nvPicPr>
          <p:cNvPr id="17"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6988" y="5223449"/>
            <a:ext cx="463848" cy="459592"/>
          </a:xfrm>
          <a:prstGeom prst="rect">
            <a:avLst/>
          </a:prstGeom>
        </p:spPr>
      </p:pic>
      <p:pic>
        <p:nvPicPr>
          <p:cNvPr id="19"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26368" y="5223449"/>
            <a:ext cx="473029" cy="473029"/>
          </a:xfrm>
          <a:prstGeom prst="rect">
            <a:avLst/>
          </a:prstGeom>
        </p:spPr>
      </p:pic>
      <p:pic>
        <p:nvPicPr>
          <p:cNvPr id="21"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726837" y="5223449"/>
            <a:ext cx="454793" cy="454793"/>
          </a:xfrm>
          <a:prstGeom prst="rect">
            <a:avLst/>
          </a:prstGeom>
        </p:spPr>
      </p:pic>
      <p:pic>
        <p:nvPicPr>
          <p:cNvPr id="22"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76338" y="5229830"/>
            <a:ext cx="459590" cy="459590"/>
          </a:xfrm>
          <a:prstGeom prst="rect">
            <a:avLst/>
          </a:prstGeom>
        </p:spPr>
      </p:pic>
      <p:sp>
        <p:nvSpPr>
          <p:cNvPr id="18" name="TextBox 17">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dirty="0">
                <a:solidFill>
                  <a:srgbClr val="2A376D"/>
                </a:solidFill>
                <a:effectLst/>
              </a:rPr>
              <a:t>Adresse:</a:t>
            </a:r>
            <a:endParaRPr lang="en-US" sz="1400" dirty="0">
              <a:solidFill>
                <a:srgbClr val="2A376D"/>
              </a:solidFill>
            </a:endParaRPr>
          </a:p>
        </p:txBody>
      </p:sp>
      <p:sp>
        <p:nvSpPr>
          <p:cNvPr id="20" name="TextBox 19">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3" name="TextBox 22">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4" name="TextBox 23">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dirty="0">
                <a:solidFill>
                  <a:srgbClr val="2A376D"/>
                </a:solidFill>
                <a:effectLst/>
              </a:rPr>
              <a:t>Name:</a:t>
            </a:r>
            <a:endParaRPr lang="en-US" sz="1400" dirty="0">
              <a:solidFill>
                <a:srgbClr val="2A376D"/>
              </a:solidFill>
            </a:endParaRPr>
          </a:p>
        </p:txBody>
      </p:sp>
      <p:sp>
        <p:nvSpPr>
          <p:cNvPr id="25" name="TextBox 24">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6" name="TextBox 25">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7"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8"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9" name="Text Placeholder 3"/>
          <p:cNvSpPr>
            <a:spLocks noGrp="1"/>
          </p:cNvSpPr>
          <p:nvPr>
            <p:ph type="body" sz="quarter" idx="13" hasCustomPrompt="1"/>
          </p:nvPr>
        </p:nvSpPr>
        <p:spPr>
          <a:xfrm>
            <a:off x="7346463" y="216076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0"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1"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2" name="Text Placeholder 3"/>
          <p:cNvSpPr>
            <a:spLocks noGrp="1"/>
          </p:cNvSpPr>
          <p:nvPr>
            <p:ph type="body" sz="quarter" idx="16" hasCustomPrompt="1"/>
          </p:nvPr>
        </p:nvSpPr>
        <p:spPr>
          <a:xfrm>
            <a:off x="7346463" y="394035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Tree>
    <p:extLst>
      <p:ext uri="{BB962C8B-B14F-4D97-AF65-F5344CB8AC3E}">
        <p14:creationId xmlns:p14="http://schemas.microsoft.com/office/powerpoint/2010/main" val="4078041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ntakt_blank">
    <p:spTree>
      <p:nvGrpSpPr>
        <p:cNvPr id="1" name=""/>
        <p:cNvGrpSpPr/>
        <p:nvPr/>
      </p:nvGrpSpPr>
      <p:grpSpPr>
        <a:xfrm>
          <a:off x="0" y="0"/>
          <a:ext cx="0" cy="0"/>
          <a:chOff x="0" y="0"/>
          <a:chExt cx="0" cy="0"/>
        </a:xfrm>
      </p:grpSpPr>
      <p:sp>
        <p:nvSpPr>
          <p:cNvPr id="13" name="Picture Placeholder 18"/>
          <p:cNvSpPr>
            <a:spLocks noGrp="1"/>
          </p:cNvSpPr>
          <p:nvPr>
            <p:ph type="pic" sz="quarter" idx="11" hasCustomPrompt="1"/>
          </p:nvPr>
        </p:nvSpPr>
        <p:spPr>
          <a:xfrm>
            <a:off x="0" y="-1"/>
            <a:ext cx="8366760" cy="6858000"/>
          </a:xfrm>
        </p:spPr>
        <p:txBody>
          <a:bodyPr anchor="ctr">
            <a:normAutofit/>
          </a:bodyPr>
          <a:lstStyle>
            <a:lvl1pPr marL="0" indent="0" algn="ctr">
              <a:buNone/>
              <a:defRPr sz="2400"/>
            </a:lvl1pPr>
          </a:lstStyle>
          <a:p>
            <a:r>
              <a:rPr lang="en-US" dirty="0"/>
              <a:t>FOTO EINFÜGEN</a:t>
            </a:r>
          </a:p>
        </p:txBody>
      </p:sp>
      <p:sp>
        <p:nvSpPr>
          <p:cNvPr id="3" name="Rectangle 2">
            <a:extLst>
              <a:ext uri="{FF2B5EF4-FFF2-40B4-BE49-F238E27FC236}">
                <a16:creationId xmlns:a16="http://schemas.microsoft.com/office/drawing/2014/main" id="{F566FFCB-FD4C-4C92-BE79-1520B67917C3}"/>
              </a:ext>
            </a:extLst>
          </p:cNvPr>
          <p:cNvSpPr/>
          <p:nvPr userDrawn="1"/>
        </p:nvSpPr>
        <p:spPr>
          <a:xfrm>
            <a:off x="8366760" y="-2713"/>
            <a:ext cx="3827477" cy="6858000"/>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dirty="0">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dirty="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dirty="0">
                <a:solidFill>
                  <a:srgbClr val="2A376D"/>
                </a:solidFill>
              </a:rPr>
              <a:t>Kontakt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dirty="0">
                <a:solidFill>
                  <a:srgbClr val="2A376D"/>
                </a:solidFill>
              </a:rPr>
              <a:t>vernetzen</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A376D"/>
              </a:solidFill>
            </a:endParaRPr>
          </a:p>
        </p:txBody>
      </p:sp>
      <p:pic>
        <p:nvPicPr>
          <p:cNvPr id="12"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0553" y="5220613"/>
            <a:ext cx="454793" cy="454793"/>
          </a:xfrm>
          <a:prstGeom prst="rect">
            <a:avLst/>
          </a:prstGeom>
        </p:spPr>
      </p:pic>
      <p:pic>
        <p:nvPicPr>
          <p:cNvPr id="14"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6988" y="5223449"/>
            <a:ext cx="463848" cy="459592"/>
          </a:xfrm>
          <a:prstGeom prst="rect">
            <a:avLst/>
          </a:prstGeom>
        </p:spPr>
      </p:pic>
      <p:pic>
        <p:nvPicPr>
          <p:cNvPr id="17"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26368" y="5223449"/>
            <a:ext cx="473029" cy="473029"/>
          </a:xfrm>
          <a:prstGeom prst="rect">
            <a:avLst/>
          </a:prstGeom>
        </p:spPr>
      </p:pic>
      <p:pic>
        <p:nvPicPr>
          <p:cNvPr id="19"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726837" y="5223449"/>
            <a:ext cx="454793" cy="454793"/>
          </a:xfrm>
          <a:prstGeom prst="rect">
            <a:avLst/>
          </a:prstGeom>
        </p:spPr>
      </p:pic>
      <p:pic>
        <p:nvPicPr>
          <p:cNvPr id="21"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676338" y="5229830"/>
            <a:ext cx="459590" cy="459590"/>
          </a:xfrm>
          <a:prstGeom prst="rect">
            <a:avLst/>
          </a:prstGeom>
        </p:spPr>
      </p:pic>
      <p:sp>
        <p:nvSpPr>
          <p:cNvPr id="22" name="TextBox 21">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dirty="0">
                <a:solidFill>
                  <a:srgbClr val="2A376D"/>
                </a:solidFill>
                <a:effectLst/>
              </a:rPr>
              <a:t>Adresse:</a:t>
            </a:r>
            <a:endParaRPr lang="en-US" sz="1400" dirty="0">
              <a:solidFill>
                <a:srgbClr val="2A376D"/>
              </a:solidFill>
            </a:endParaRPr>
          </a:p>
        </p:txBody>
      </p:sp>
      <p:sp>
        <p:nvSpPr>
          <p:cNvPr id="23" name="TextBox 22">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4" name="TextBox 23">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5" name="TextBox 24">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dirty="0">
                <a:solidFill>
                  <a:srgbClr val="2A376D"/>
                </a:solidFill>
                <a:effectLst/>
              </a:rPr>
              <a:t>Name:</a:t>
            </a:r>
            <a:endParaRPr lang="en-US" sz="1400" dirty="0">
              <a:solidFill>
                <a:srgbClr val="2A376D"/>
              </a:solidFill>
            </a:endParaRPr>
          </a:p>
        </p:txBody>
      </p:sp>
      <p:sp>
        <p:nvSpPr>
          <p:cNvPr id="26" name="TextBox 25">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dirty="0">
                <a:solidFill>
                  <a:srgbClr val="2A376D"/>
                </a:solidFill>
                <a:effectLst/>
              </a:rPr>
              <a:t>Tel:</a:t>
            </a:r>
            <a:endParaRPr lang="en-US" sz="1400" dirty="0">
              <a:solidFill>
                <a:srgbClr val="2A376D"/>
              </a:solidFill>
            </a:endParaRPr>
          </a:p>
        </p:txBody>
      </p:sp>
      <p:sp>
        <p:nvSpPr>
          <p:cNvPr id="27" name="TextBox 26">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dirty="0">
                <a:solidFill>
                  <a:srgbClr val="2A376D"/>
                </a:solidFill>
                <a:effectLst/>
              </a:rPr>
              <a:t>E-Mail:</a:t>
            </a:r>
            <a:endParaRPr lang="en-US" sz="1400" dirty="0">
              <a:solidFill>
                <a:srgbClr val="2A376D"/>
              </a:solidFill>
            </a:endParaRPr>
          </a:p>
        </p:txBody>
      </p:sp>
      <p:sp>
        <p:nvSpPr>
          <p:cNvPr id="28"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29"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0" name="Text Placeholder 3"/>
          <p:cNvSpPr>
            <a:spLocks noGrp="1"/>
          </p:cNvSpPr>
          <p:nvPr>
            <p:ph type="body" sz="quarter" idx="13" hasCustomPrompt="1"/>
          </p:nvPr>
        </p:nvSpPr>
        <p:spPr>
          <a:xfrm>
            <a:off x="7346463" y="216076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1"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2"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
        <p:nvSpPr>
          <p:cNvPr id="33" name="Text Placeholder 3"/>
          <p:cNvSpPr>
            <a:spLocks noGrp="1"/>
          </p:cNvSpPr>
          <p:nvPr>
            <p:ph type="body" sz="quarter" idx="16" hasCustomPrompt="1"/>
          </p:nvPr>
        </p:nvSpPr>
        <p:spPr>
          <a:xfrm>
            <a:off x="7346463" y="3940357"/>
            <a:ext cx="2743200" cy="310896"/>
          </a:xfrm>
        </p:spPr>
        <p:txBody>
          <a:bodyPr anchor="ctr">
            <a:normAutofit/>
          </a:bodyPr>
          <a:lstStyle>
            <a:lvl1pPr marL="0" indent="0">
              <a:buNone/>
              <a:defRPr sz="1400">
                <a:solidFill>
                  <a:schemeClr val="tx1"/>
                </a:solidFill>
              </a:defRPr>
            </a:lvl1pPr>
          </a:lstStyle>
          <a:p>
            <a:pPr lvl="0"/>
            <a:r>
              <a:rPr lang="de-DE"/>
              <a:t>Text einfügen</a:t>
            </a:r>
            <a:endParaRPr lang="en-GB"/>
          </a:p>
        </p:txBody>
      </p:sp>
    </p:spTree>
    <p:extLst>
      <p:ext uri="{BB962C8B-B14F-4D97-AF65-F5344CB8AC3E}">
        <p14:creationId xmlns:p14="http://schemas.microsoft.com/office/powerpoint/2010/main" val="3665108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 2">
    <p:spTree>
      <p:nvGrpSpPr>
        <p:cNvPr id="1" name=""/>
        <p:cNvGrpSpPr/>
        <p:nvPr/>
      </p:nvGrpSpPr>
      <p:grpSpPr>
        <a:xfrm>
          <a:off x="0" y="0"/>
          <a:ext cx="0" cy="0"/>
          <a:chOff x="0" y="0"/>
          <a:chExt cx="0" cy="0"/>
        </a:xfrm>
      </p:grpSpPr>
      <p:sp>
        <p:nvSpPr>
          <p:cNvPr id="2" name="Titel 1"/>
          <p:cNvSpPr>
            <a:spLocks noGrp="1"/>
          </p:cNvSpPr>
          <p:nvPr>
            <p:ph type="ctrTitle"/>
          </p:nvPr>
        </p:nvSpPr>
        <p:spPr>
          <a:xfrm>
            <a:off x="263952" y="1122363"/>
            <a:ext cx="7308424" cy="2387600"/>
          </a:xfrm>
        </p:spPr>
        <p:txBody>
          <a:bodyPr anchor="b"/>
          <a:lstStyle>
            <a:lvl1pPr algn="l">
              <a:defRPr sz="6000"/>
            </a:lvl1pPr>
          </a:lstStyle>
          <a:p>
            <a:r>
              <a:rPr lang="en-US"/>
              <a:t>Click to edit Master title style</a:t>
            </a:r>
            <a:endParaRPr lang="de-DE"/>
          </a:p>
        </p:txBody>
      </p:sp>
      <p:sp>
        <p:nvSpPr>
          <p:cNvPr id="3" name="Untertitel 2"/>
          <p:cNvSpPr>
            <a:spLocks noGrp="1"/>
          </p:cNvSpPr>
          <p:nvPr>
            <p:ph type="subTitle" idx="1"/>
          </p:nvPr>
        </p:nvSpPr>
        <p:spPr>
          <a:xfrm>
            <a:off x="263951" y="5006768"/>
            <a:ext cx="6474779" cy="883823"/>
          </a:xfrm>
        </p:spPr>
        <p:txBody>
          <a:bodyPr>
            <a:normAutofit/>
          </a:bodyPr>
          <a:lstStyle>
            <a:lvl1pPr marL="0" indent="0" algn="l">
              <a:lnSpc>
                <a:spcPct val="7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5" name="Fußzeilenplatzhalter 4"/>
          <p:cNvSpPr>
            <a:spLocks noGrp="1"/>
          </p:cNvSpPr>
          <p:nvPr>
            <p:ph type="ftr" sz="quarter" idx="11"/>
          </p:nvPr>
        </p:nvSpPr>
        <p:spPr/>
        <p:txBody>
          <a:bodyPr/>
          <a:lstStyle/>
          <a:p>
            <a:endParaRPr lang="de-DE"/>
          </a:p>
        </p:txBody>
      </p:sp>
      <p:pic>
        <p:nvPicPr>
          <p:cNvPr id="10"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7B6CB3BC-C125-4728-961A-71ED20426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DE84B3ED-6512-441F-88FD-8411C282611B}"/>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8CEFAC0-5DAE-41FA-998B-9555C510FCA9}"/>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05836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_weiß">
    <p:spTree>
      <p:nvGrpSpPr>
        <p:cNvPr id="1" name=""/>
        <p:cNvGrpSpPr/>
        <p:nvPr/>
      </p:nvGrpSpPr>
      <p:grpSpPr>
        <a:xfrm>
          <a:off x="0" y="0"/>
          <a:ext cx="0" cy="0"/>
          <a:chOff x="0" y="0"/>
          <a:chExt cx="0" cy="0"/>
        </a:xfrm>
      </p:grpSpPr>
      <p:pic>
        <p:nvPicPr>
          <p:cNvPr id="10"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8" name="Grafik 6">
            <a:extLst>
              <a:ext uri="{FF2B5EF4-FFF2-40B4-BE49-F238E27FC236}">
                <a16:creationId xmlns:a16="http://schemas.microsoft.com/office/drawing/2014/main" id="{3ED828D3-0FE7-41A3-B1A0-728346F9E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D2B6D9E7-C32B-4C20-900F-5B02927C07A3}"/>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7F8BA1-A9E7-457D-9411-E2ED782E106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3792300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_blau">
    <p:spTree>
      <p:nvGrpSpPr>
        <p:cNvPr id="1" name=""/>
        <p:cNvGrpSpPr/>
        <p:nvPr/>
      </p:nvGrpSpPr>
      <p:grpSpPr>
        <a:xfrm>
          <a:off x="0" y="0"/>
          <a:ext cx="0" cy="0"/>
          <a:chOff x="0" y="0"/>
          <a:chExt cx="0" cy="0"/>
        </a:xfrm>
      </p:grpSpPr>
      <p:sp>
        <p:nvSpPr>
          <p:cNvPr id="10" name="Rechteck 9"/>
          <p:cNvSpPr/>
          <p:nvPr userDrawn="1"/>
        </p:nvSpPr>
        <p:spPr>
          <a:xfrm>
            <a:off x="0" y="0"/>
            <a:ext cx="1219200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pic>
        <p:nvPicPr>
          <p:cNvPr id="7" name="Grafik 6">
            <a:extLst>
              <a:ext uri="{FF2B5EF4-FFF2-40B4-BE49-F238E27FC236}">
                <a16:creationId xmlns:a16="http://schemas.microsoft.com/office/drawing/2014/main" id="{8F76CE71-1F90-4297-BC3A-0AC962DDE4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8" name="Rectangle 7">
            <a:extLst>
              <a:ext uri="{FF2B5EF4-FFF2-40B4-BE49-F238E27FC236}">
                <a16:creationId xmlns:a16="http://schemas.microsoft.com/office/drawing/2014/main" id="{8DCACDA8-1C9A-4172-A0E9-AF656291C328}"/>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90F9DE4-FEDD-4B33-8ED4-1C21CF4C904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77363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nnfolie 2">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E6B5121E-B5B0-4A04-A12D-63B573527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052"/>
            <a:ext cx="12199684" cy="6909445"/>
          </a:xfrm>
          <a:prstGeom prst="rect">
            <a:avLst/>
          </a:prstGeom>
        </p:spPr>
      </p:pic>
      <p:sp>
        <p:nvSpPr>
          <p:cNvPr id="4" name="Title 1">
            <a:extLst>
              <a:ext uri="{FF2B5EF4-FFF2-40B4-BE49-F238E27FC236}">
                <a16:creationId xmlns:a16="http://schemas.microsoft.com/office/drawing/2014/main" id="{8AFE6EF5-BAFC-4103-9D44-B9ED3820E524}"/>
              </a:ext>
            </a:extLst>
          </p:cNvPr>
          <p:cNvSpPr txBox="1">
            <a:spLocks/>
          </p:cNvSpPr>
          <p:nvPr userDrawn="1"/>
        </p:nvSpPr>
        <p:spPr>
          <a:xfrm>
            <a:off x="3459274" y="1823362"/>
            <a:ext cx="955095" cy="2055047"/>
          </a:xfrm>
          <a:prstGeom prst="rect">
            <a:avLst/>
          </a:prstGeom>
        </p:spPr>
        <p:txBody>
          <a:bodyPr vert="horz" lIns="91440" tIns="45720" rIns="91440" bIns="45720" rtlCol="0" anchor="ctr">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pPr>
              <a:lnSpc>
                <a:spcPct val="100000"/>
              </a:lnSpc>
            </a:pPr>
            <a:r>
              <a:rPr lang="en-US" sz="14500" b="1" dirty="0">
                <a:latin typeface="+mn-lt"/>
              </a:rPr>
              <a:t>2</a:t>
            </a:r>
            <a:endParaRPr lang="en-GB" sz="14500" b="1" dirty="0">
              <a:latin typeface="+mn-lt"/>
            </a:endParaRPr>
          </a:p>
        </p:txBody>
      </p:sp>
      <p:sp>
        <p:nvSpPr>
          <p:cNvPr id="13" name="Text Placeholder 10"/>
          <p:cNvSpPr>
            <a:spLocks noGrp="1"/>
          </p:cNvSpPr>
          <p:nvPr>
            <p:ph type="body" sz="quarter" idx="12" hasCustomPrompt="1"/>
          </p:nvPr>
        </p:nvSpPr>
        <p:spPr>
          <a:xfrm>
            <a:off x="4706163" y="3868819"/>
            <a:ext cx="6108192"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2.1 / Unterpunkt</a:t>
            </a:r>
          </a:p>
          <a:p>
            <a:pPr lvl="0"/>
            <a:r>
              <a:rPr lang="de-DE"/>
              <a:t>2.2 / Unterpunkt</a:t>
            </a:r>
          </a:p>
          <a:p>
            <a:pPr lvl="0"/>
            <a:r>
              <a:rPr lang="de-DE"/>
              <a:t>2.3 / Unterpunkt</a:t>
            </a:r>
          </a:p>
        </p:txBody>
      </p:sp>
      <p:sp>
        <p:nvSpPr>
          <p:cNvPr id="7" name="Picture Placeholder 5">
            <a:extLst>
              <a:ext uri="{FF2B5EF4-FFF2-40B4-BE49-F238E27FC236}">
                <a16:creationId xmlns:a16="http://schemas.microsoft.com/office/drawing/2014/main" id="{AD9A43A9-CD12-44B7-A36F-5D74AD93CA09}"/>
              </a:ext>
            </a:extLst>
          </p:cNvPr>
          <p:cNvSpPr>
            <a:spLocks noGrp="1"/>
          </p:cNvSpPr>
          <p:nvPr>
            <p:ph type="pic" sz="quarter" idx="13" hasCustomPrompt="1"/>
          </p:nvPr>
        </p:nvSpPr>
        <p:spPr>
          <a:xfrm flipH="1">
            <a:off x="10834450" y="1868435"/>
            <a:ext cx="1377645"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indent="0">
              <a:buNone/>
              <a:defRPr sz="2000"/>
            </a:lvl1pPr>
          </a:lstStyle>
          <a:p>
            <a:r>
              <a:rPr lang="en-US" dirty="0"/>
              <a:t>FOTO EINFÜGEN</a:t>
            </a:r>
          </a:p>
        </p:txBody>
      </p:sp>
      <p:sp>
        <p:nvSpPr>
          <p:cNvPr id="8" name="Title 2"/>
          <p:cNvSpPr>
            <a:spLocks noGrp="1"/>
          </p:cNvSpPr>
          <p:nvPr>
            <p:ph type="title" hasCustomPrompt="1"/>
          </p:nvPr>
        </p:nvSpPr>
        <p:spPr>
          <a:xfrm>
            <a:off x="4706163" y="2048964"/>
            <a:ext cx="5175504" cy="1773936"/>
          </a:xfrm>
        </p:spPr>
        <p:txBody>
          <a:bodyPr>
            <a:normAutofit/>
          </a:bodyPr>
          <a:lstStyle>
            <a:lvl1pPr>
              <a:defRPr sz="5700" b="1">
                <a:solidFill>
                  <a:srgbClr val="FFFFFF"/>
                </a:solidFill>
              </a:defRPr>
            </a:lvl1pPr>
          </a:lstStyle>
          <a:p>
            <a:r>
              <a:rPr lang="en-GB" err="1">
                <a:cs typeface="Calibri"/>
              </a:rPr>
              <a:t>Themenbereich</a:t>
            </a:r>
            <a:endParaRPr lang="en-GB"/>
          </a:p>
        </p:txBody>
      </p:sp>
    </p:spTree>
    <p:extLst>
      <p:ext uri="{BB962C8B-B14F-4D97-AF65-F5344CB8AC3E}">
        <p14:creationId xmlns:p14="http://schemas.microsoft.com/office/powerpoint/2010/main" val="561515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er Fotos">
    <p:spTree>
      <p:nvGrpSpPr>
        <p:cNvPr id="1" name=""/>
        <p:cNvGrpSpPr/>
        <p:nvPr/>
      </p:nvGrpSpPr>
      <p:grpSpPr>
        <a:xfrm>
          <a:off x="0" y="0"/>
          <a:ext cx="0" cy="0"/>
          <a:chOff x="0" y="0"/>
          <a:chExt cx="0" cy="0"/>
        </a:xfrm>
      </p:grpSpPr>
      <p:sp>
        <p:nvSpPr>
          <p:cNvPr id="28" name="Bildplatzhalter 4">
            <a:extLst>
              <a:ext uri="{FF2B5EF4-FFF2-40B4-BE49-F238E27FC236}">
                <a16:creationId xmlns:a16="http://schemas.microsoft.com/office/drawing/2014/main" id="{0B036BC5-CCD2-4180-912F-F424E83529B0}"/>
              </a:ext>
            </a:extLst>
          </p:cNvPr>
          <p:cNvSpPr>
            <a:spLocks noGrp="1"/>
          </p:cNvSpPr>
          <p:nvPr>
            <p:ph type="pic" sz="quarter" idx="14" hasCustomPrompt="1"/>
          </p:nvPr>
        </p:nvSpPr>
        <p:spPr>
          <a:xfrm>
            <a:off x="273794" y="252617"/>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9" name="Bildplatzhalter 4">
            <a:extLst>
              <a:ext uri="{FF2B5EF4-FFF2-40B4-BE49-F238E27FC236}">
                <a16:creationId xmlns:a16="http://schemas.microsoft.com/office/drawing/2014/main" id="{CE5CEB00-1B4F-42B1-A56C-55DDC5819263}"/>
              </a:ext>
            </a:extLst>
          </p:cNvPr>
          <p:cNvSpPr>
            <a:spLocks noGrp="1"/>
          </p:cNvSpPr>
          <p:nvPr>
            <p:ph type="pic" sz="quarter" idx="15" hasCustomPrompt="1"/>
          </p:nvPr>
        </p:nvSpPr>
        <p:spPr>
          <a:xfrm>
            <a:off x="6221896" y="232734"/>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30" name="Bildplatzhalter 4">
            <a:extLst>
              <a:ext uri="{FF2B5EF4-FFF2-40B4-BE49-F238E27FC236}">
                <a16:creationId xmlns:a16="http://schemas.microsoft.com/office/drawing/2014/main" id="{F75B9B6E-BCF2-4F0F-97E0-EE388ECAFCE1}"/>
              </a:ext>
            </a:extLst>
          </p:cNvPr>
          <p:cNvSpPr>
            <a:spLocks noGrp="1"/>
          </p:cNvSpPr>
          <p:nvPr>
            <p:ph type="pic" sz="quarter" idx="16" hasCustomPrompt="1"/>
          </p:nvPr>
        </p:nvSpPr>
        <p:spPr>
          <a:xfrm>
            <a:off x="273794" y="3360836"/>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31" name="Bildplatzhalter 4">
            <a:extLst>
              <a:ext uri="{FF2B5EF4-FFF2-40B4-BE49-F238E27FC236}">
                <a16:creationId xmlns:a16="http://schemas.microsoft.com/office/drawing/2014/main" id="{9EA1A4CF-6A7C-4A3A-BF66-DA2FB3B3C8B4}"/>
              </a:ext>
            </a:extLst>
          </p:cNvPr>
          <p:cNvSpPr>
            <a:spLocks noGrp="1"/>
          </p:cNvSpPr>
          <p:nvPr>
            <p:ph type="pic" sz="quarter" idx="17" hasCustomPrompt="1"/>
          </p:nvPr>
        </p:nvSpPr>
        <p:spPr>
          <a:xfrm>
            <a:off x="6221896" y="3340953"/>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7" name="TextBox 6">
            <a:extLst>
              <a:ext uri="{FF2B5EF4-FFF2-40B4-BE49-F238E27FC236}">
                <a16:creationId xmlns:a16="http://schemas.microsoft.com/office/drawing/2014/main" id="{107BAD95-C036-4E4B-8971-99B1B1706F3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212638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Vier Fotos">
    <p:spTree>
      <p:nvGrpSpPr>
        <p:cNvPr id="1" name=""/>
        <p:cNvGrpSpPr/>
        <p:nvPr/>
      </p:nvGrpSpPr>
      <p:grpSpPr>
        <a:xfrm>
          <a:off x="0" y="0"/>
          <a:ext cx="0" cy="0"/>
          <a:chOff x="0" y="0"/>
          <a:chExt cx="0" cy="0"/>
        </a:xfrm>
      </p:grpSpPr>
      <p:sp>
        <p:nvSpPr>
          <p:cNvPr id="28" name="Bildplatzhalter 4">
            <a:extLst>
              <a:ext uri="{FF2B5EF4-FFF2-40B4-BE49-F238E27FC236}">
                <a16:creationId xmlns:a16="http://schemas.microsoft.com/office/drawing/2014/main" id="{0B036BC5-CCD2-4180-912F-F424E83529B0}"/>
              </a:ext>
            </a:extLst>
          </p:cNvPr>
          <p:cNvSpPr>
            <a:spLocks noGrp="1"/>
          </p:cNvSpPr>
          <p:nvPr>
            <p:ph type="pic" sz="quarter" idx="14" hasCustomPrompt="1"/>
          </p:nvPr>
        </p:nvSpPr>
        <p:spPr>
          <a:xfrm>
            <a:off x="273794" y="252617"/>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29" name="Bildplatzhalter 4">
            <a:extLst>
              <a:ext uri="{FF2B5EF4-FFF2-40B4-BE49-F238E27FC236}">
                <a16:creationId xmlns:a16="http://schemas.microsoft.com/office/drawing/2014/main" id="{CE5CEB00-1B4F-42B1-A56C-55DDC5819263}"/>
              </a:ext>
            </a:extLst>
          </p:cNvPr>
          <p:cNvSpPr>
            <a:spLocks noGrp="1"/>
          </p:cNvSpPr>
          <p:nvPr>
            <p:ph type="pic" sz="quarter" idx="15" hasCustomPrompt="1"/>
          </p:nvPr>
        </p:nvSpPr>
        <p:spPr>
          <a:xfrm>
            <a:off x="6221896" y="232734"/>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30" name="Bildplatzhalter 4">
            <a:extLst>
              <a:ext uri="{FF2B5EF4-FFF2-40B4-BE49-F238E27FC236}">
                <a16:creationId xmlns:a16="http://schemas.microsoft.com/office/drawing/2014/main" id="{F75B9B6E-BCF2-4F0F-97E0-EE388ECAFCE1}"/>
              </a:ext>
            </a:extLst>
          </p:cNvPr>
          <p:cNvSpPr>
            <a:spLocks noGrp="1"/>
          </p:cNvSpPr>
          <p:nvPr>
            <p:ph type="pic" sz="quarter" idx="16" hasCustomPrompt="1"/>
          </p:nvPr>
        </p:nvSpPr>
        <p:spPr>
          <a:xfrm>
            <a:off x="273794" y="3360836"/>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31" name="Bildplatzhalter 4">
            <a:extLst>
              <a:ext uri="{FF2B5EF4-FFF2-40B4-BE49-F238E27FC236}">
                <a16:creationId xmlns:a16="http://schemas.microsoft.com/office/drawing/2014/main" id="{9EA1A4CF-6A7C-4A3A-BF66-DA2FB3B3C8B4}"/>
              </a:ext>
            </a:extLst>
          </p:cNvPr>
          <p:cNvSpPr>
            <a:spLocks noGrp="1"/>
          </p:cNvSpPr>
          <p:nvPr>
            <p:ph type="pic" sz="quarter" idx="17" hasCustomPrompt="1"/>
          </p:nvPr>
        </p:nvSpPr>
        <p:spPr>
          <a:xfrm>
            <a:off x="6221896" y="3340953"/>
            <a:ext cx="5696310" cy="2881527"/>
          </a:xfrm>
          <a:prstGeom prst="roundRect">
            <a:avLst>
              <a:gd name="adj" fmla="val 6050"/>
            </a:avLst>
          </a:prstGeom>
          <a:solidFill>
            <a:schemeClr val="bg1">
              <a:lumMod val="95000"/>
            </a:schemeClr>
          </a:solidFill>
        </p:spPr>
        <p:txBody>
          <a:bodyPr anchor="ctr">
            <a:normAutofit/>
          </a:bodyPr>
          <a:lstStyle>
            <a:lvl1pPr marL="0" indent="0" algn="ctr">
              <a:buFontTx/>
              <a:buNone/>
              <a:defRPr sz="2400" baseline="0"/>
            </a:lvl1pPr>
          </a:lstStyle>
          <a:p>
            <a:r>
              <a:rPr lang="en-US" dirty="0"/>
              <a:t>FOTO EINFÜGEN</a:t>
            </a:r>
          </a:p>
        </p:txBody>
      </p:sp>
      <p:sp>
        <p:nvSpPr>
          <p:cNvPr id="7" name="TextBox 6">
            <a:extLst>
              <a:ext uri="{FF2B5EF4-FFF2-40B4-BE49-F238E27FC236}">
                <a16:creationId xmlns:a16="http://schemas.microsoft.com/office/drawing/2014/main" id="{107BAD95-C036-4E4B-8971-99B1B1706F3C}"/>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741486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Ein Foto_1">
    <p:spTree>
      <p:nvGrpSpPr>
        <p:cNvPr id="1" name=""/>
        <p:cNvGrpSpPr/>
        <p:nvPr/>
      </p:nvGrpSpPr>
      <p:grpSpPr>
        <a:xfrm>
          <a:off x="0" y="0"/>
          <a:ext cx="0" cy="0"/>
          <a:chOff x="0" y="0"/>
          <a:chExt cx="0" cy="0"/>
        </a:xfrm>
      </p:grpSpPr>
      <p:sp>
        <p:nvSpPr>
          <p:cNvPr id="16" name="Rechteck 6"/>
          <p:cNvSpPr/>
          <p:nvPr userDrawn="1"/>
        </p:nvSpPr>
        <p:spPr>
          <a:xfrm>
            <a:off x="6623222" y="0"/>
            <a:ext cx="5568778"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pic>
        <p:nvPicPr>
          <p:cNvPr id="5"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6" name="Grafik 6">
            <a:extLst>
              <a:ext uri="{FF2B5EF4-FFF2-40B4-BE49-F238E27FC236}">
                <a16:creationId xmlns:a16="http://schemas.microsoft.com/office/drawing/2014/main" id="{443ED02A-A7C4-40E4-909E-73D35CC120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7" name="Rectangle 6">
            <a:extLst>
              <a:ext uri="{FF2B5EF4-FFF2-40B4-BE49-F238E27FC236}">
                <a16:creationId xmlns:a16="http://schemas.microsoft.com/office/drawing/2014/main" id="{8A13F2E9-969E-4337-98D1-D5D3E14963E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78FAAC1-C8B2-4054-895A-9DB60F32797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11" name="Rectangle: Rounded Corners 8">
            <a:extLst>
              <a:ext uri="{FF2B5EF4-FFF2-40B4-BE49-F238E27FC236}">
                <a16:creationId xmlns:a16="http://schemas.microsoft.com/office/drawing/2014/main" id="{725192CF-5EB3-4586-998A-4F2DD37F3B93}"/>
              </a:ext>
            </a:extLst>
          </p:cNvPr>
          <p:cNvSpPr/>
          <p:nvPr userDrawn="1"/>
        </p:nvSpPr>
        <p:spPr>
          <a:xfrm>
            <a:off x="482885" y="2247901"/>
            <a:ext cx="5825549" cy="3942834"/>
          </a:xfrm>
          <a:prstGeom prst="roundRect">
            <a:avLst>
              <a:gd name="adj" fmla="val 1683"/>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4" name="Picture Placeholder 12">
            <a:extLst>
              <a:ext uri="{FF2B5EF4-FFF2-40B4-BE49-F238E27FC236}">
                <a16:creationId xmlns:a16="http://schemas.microsoft.com/office/drawing/2014/main" id="{BC8E4404-EDBE-437B-BCE0-5B9A9BA8D705}"/>
              </a:ext>
            </a:extLst>
          </p:cNvPr>
          <p:cNvSpPr>
            <a:spLocks noGrp="1"/>
          </p:cNvSpPr>
          <p:nvPr>
            <p:ph type="pic" sz="quarter" idx="11" hasCustomPrompt="1"/>
          </p:nvPr>
        </p:nvSpPr>
        <p:spPr>
          <a:xfrm>
            <a:off x="476386" y="2242989"/>
            <a:ext cx="5832048" cy="3947745"/>
          </a:xfrm>
          <a:prstGeom prst="roundRect">
            <a:avLst>
              <a:gd name="adj" fmla="val 2112"/>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r>
              <a:rPr lang="en-US" dirty="0"/>
              <a:t>FOTO EINFÜGEN</a:t>
            </a:r>
          </a:p>
        </p:txBody>
      </p:sp>
      <p:sp>
        <p:nvSpPr>
          <p:cNvPr id="15" name="Title 1"/>
          <p:cNvSpPr>
            <a:spLocks noGrp="1"/>
          </p:cNvSpPr>
          <p:nvPr>
            <p:ph type="title" hasCustomPrompt="1"/>
          </p:nvPr>
        </p:nvSpPr>
        <p:spPr>
          <a:xfrm>
            <a:off x="263951" y="824451"/>
            <a:ext cx="11664098" cy="1097280"/>
          </a:xfrm>
        </p:spPr>
        <p:txBody>
          <a:bodyPr>
            <a:normAutofit/>
          </a:bodyPr>
          <a:lstStyle>
            <a:lvl1pPr algn="ctr">
              <a:defRPr sz="4400"/>
            </a:lvl1pPr>
          </a:lstStyle>
          <a:p>
            <a:r>
              <a:rPr lang="en-US" err="1"/>
              <a:t>Überschrift</a:t>
            </a:r>
            <a:endParaRPr lang="en-GB"/>
          </a:p>
        </p:txBody>
      </p:sp>
    </p:spTree>
    <p:extLst>
      <p:ext uri="{BB962C8B-B14F-4D97-AF65-F5344CB8AC3E}">
        <p14:creationId xmlns:p14="http://schemas.microsoft.com/office/powerpoint/2010/main" val="1092665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ne photo_1">
    <p:spTree>
      <p:nvGrpSpPr>
        <p:cNvPr id="1" name=""/>
        <p:cNvGrpSpPr/>
        <p:nvPr/>
      </p:nvGrpSpPr>
      <p:grpSpPr>
        <a:xfrm>
          <a:off x="0" y="0"/>
          <a:ext cx="0" cy="0"/>
          <a:chOff x="0" y="0"/>
          <a:chExt cx="0" cy="0"/>
        </a:xfrm>
      </p:grpSpPr>
      <p:sp>
        <p:nvSpPr>
          <p:cNvPr id="11" name="Rechteck 6"/>
          <p:cNvSpPr/>
          <p:nvPr userDrawn="1"/>
        </p:nvSpPr>
        <p:spPr>
          <a:xfrm>
            <a:off x="0" y="0"/>
            <a:ext cx="752452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pic>
        <p:nvPicPr>
          <p:cNvPr id="14" name="Graphic 6">
            <a:extLst>
              <a:ext uri="{FF2B5EF4-FFF2-40B4-BE49-F238E27FC236}">
                <a16:creationId xmlns:a16="http://schemas.microsoft.com/office/drawing/2014/main" id="{8A7A8DBB-E905-448F-9927-E4C35314A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sp>
        <p:nvSpPr>
          <p:cNvPr id="4" name="Rectangle: Rounded Corners 8">
            <a:extLst>
              <a:ext uri="{FF2B5EF4-FFF2-40B4-BE49-F238E27FC236}">
                <a16:creationId xmlns:a16="http://schemas.microsoft.com/office/drawing/2014/main" id="{725192CF-5EB3-4586-998A-4F2DD37F3B93}"/>
              </a:ext>
            </a:extLst>
          </p:cNvPr>
          <p:cNvSpPr/>
          <p:nvPr userDrawn="1"/>
        </p:nvSpPr>
        <p:spPr>
          <a:xfrm>
            <a:off x="5985446" y="1034893"/>
            <a:ext cx="5932760" cy="4948421"/>
          </a:xfrm>
          <a:prstGeom prst="roundRect">
            <a:avLst>
              <a:gd name="adj" fmla="val 1683"/>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pic>
        <p:nvPicPr>
          <p:cNvPr id="5"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pic>
        <p:nvPicPr>
          <p:cNvPr id="6" name="Grafik 6">
            <a:extLst>
              <a:ext uri="{FF2B5EF4-FFF2-40B4-BE49-F238E27FC236}">
                <a16:creationId xmlns:a16="http://schemas.microsoft.com/office/drawing/2014/main" id="{443ED02A-A7C4-40E4-909E-73D35CC120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7" name="Rectangle 6">
            <a:extLst>
              <a:ext uri="{FF2B5EF4-FFF2-40B4-BE49-F238E27FC236}">
                <a16:creationId xmlns:a16="http://schemas.microsoft.com/office/drawing/2014/main" id="{8A13F2E9-969E-4337-98D1-D5D3E14963E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481F520D-F15B-498D-8A94-15EE752C5319}"/>
              </a:ext>
            </a:extLst>
          </p:cNvPr>
          <p:cNvSpPr>
            <a:spLocks noGrp="1"/>
          </p:cNvSpPr>
          <p:nvPr>
            <p:ph type="body" sz="half" idx="2" hasCustomPrompt="1"/>
          </p:nvPr>
        </p:nvSpPr>
        <p:spPr>
          <a:xfrm>
            <a:off x="263951" y="2272879"/>
            <a:ext cx="5276088" cy="3811588"/>
          </a:xfrm>
        </p:spPr>
        <p:txBody>
          <a:bodyPr>
            <a:normAutofit/>
          </a:bodyPr>
          <a:lstStyle>
            <a:lvl1pPr marL="0" indent="0">
              <a:lnSpc>
                <a:spcPts val="2600"/>
              </a:lnSpc>
              <a:buNone/>
              <a:defRPr sz="1800"/>
            </a:lvl1pPr>
          </a:lstStyle>
          <a:p>
            <a:r>
              <a:rPr lang="en-US">
                <a:solidFill>
                  <a:srgbClr val="666666"/>
                </a:solidFill>
                <a:effectLst/>
              </a:rPr>
              <a:t>Insert text</a:t>
            </a:r>
            <a:endParaRPr lang="en-GB">
              <a:solidFill>
                <a:srgbClr val="666666"/>
              </a:solidFill>
            </a:endParaRPr>
          </a:p>
        </p:txBody>
      </p:sp>
      <p:sp>
        <p:nvSpPr>
          <p:cNvPr id="13" name="Picture Placeholder 12">
            <a:extLst>
              <a:ext uri="{FF2B5EF4-FFF2-40B4-BE49-F238E27FC236}">
                <a16:creationId xmlns:a16="http://schemas.microsoft.com/office/drawing/2014/main" id="{BC8E4404-EDBE-437B-BCE0-5B9A9BA8D705}"/>
              </a:ext>
            </a:extLst>
          </p:cNvPr>
          <p:cNvSpPr>
            <a:spLocks noGrp="1"/>
          </p:cNvSpPr>
          <p:nvPr>
            <p:ph type="pic" sz="quarter" idx="10" hasCustomPrompt="1"/>
          </p:nvPr>
        </p:nvSpPr>
        <p:spPr>
          <a:xfrm>
            <a:off x="5984448" y="1044838"/>
            <a:ext cx="5943600" cy="4938476"/>
          </a:xfrm>
          <a:prstGeom prst="roundRect">
            <a:avLst>
              <a:gd name="adj" fmla="val 2112"/>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INSERT PHOTO</a:t>
            </a:r>
          </a:p>
        </p:txBody>
      </p:sp>
      <p:sp>
        <p:nvSpPr>
          <p:cNvPr id="2" name="Title 1"/>
          <p:cNvSpPr>
            <a:spLocks noGrp="1"/>
          </p:cNvSpPr>
          <p:nvPr>
            <p:ph type="title" hasCustomPrompt="1"/>
          </p:nvPr>
        </p:nvSpPr>
        <p:spPr>
          <a:xfrm>
            <a:off x="263952" y="813931"/>
            <a:ext cx="5276088" cy="1243584"/>
          </a:xfrm>
        </p:spPr>
        <p:txBody>
          <a:bodyPr anchor="ctr">
            <a:normAutofit/>
          </a:bodyPr>
          <a:lstStyle>
            <a:lvl1pPr>
              <a:spcBef>
                <a:spcPts val="1000"/>
              </a:spcBef>
              <a:defRPr sz="3600"/>
            </a:lvl1pPr>
          </a:lstStyle>
          <a:p>
            <a:r>
              <a:rPr lang="en-US"/>
              <a:t>Title</a:t>
            </a:r>
            <a:endParaRPr lang="en-GB"/>
          </a:p>
        </p:txBody>
      </p:sp>
      <p:sp>
        <p:nvSpPr>
          <p:cNvPr id="12" name="TextBox 11">
            <a:extLst>
              <a:ext uri="{FF2B5EF4-FFF2-40B4-BE49-F238E27FC236}">
                <a16:creationId xmlns:a16="http://schemas.microsoft.com/office/drawing/2014/main" id="{978FAAC1-C8B2-4054-895A-9DB60F32797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865708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Grafik 7">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A5F64401-0DE8-492E-8E00-DF672DEC4CAB}"/>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pic>
        <p:nvPicPr>
          <p:cNvPr id="29" name="Graphic 5">
            <a:extLst>
              <a:ext uri="{FF2B5EF4-FFF2-40B4-BE49-F238E27FC236}">
                <a16:creationId xmlns:a16="http://schemas.microsoft.com/office/drawing/2014/main" id="{01E6E509-FE17-4A76-89D1-3824E4CC74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15027" y="0"/>
            <a:ext cx="3867750" cy="6858000"/>
          </a:xfrm>
          <a:prstGeom prst="rect">
            <a:avLst/>
          </a:prstGeom>
        </p:spPr>
      </p:pic>
    </p:spTree>
    <p:extLst>
      <p:ext uri="{BB962C8B-B14F-4D97-AF65-F5344CB8AC3E}">
        <p14:creationId xmlns:p14="http://schemas.microsoft.com/office/powerpoint/2010/main" val="126757783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alf slide">
    <p:spTree>
      <p:nvGrpSpPr>
        <p:cNvPr id="1" name=""/>
        <p:cNvGrpSpPr/>
        <p:nvPr/>
      </p:nvGrpSpPr>
      <p:grpSpPr>
        <a:xfrm>
          <a:off x="0" y="0"/>
          <a:ext cx="0" cy="0"/>
          <a:chOff x="0" y="0"/>
          <a:chExt cx="0" cy="0"/>
        </a:xfrm>
      </p:grpSpPr>
      <p:sp>
        <p:nvSpPr>
          <p:cNvPr id="11" name="Rechteck 6"/>
          <p:cNvSpPr/>
          <p:nvPr userDrawn="1"/>
        </p:nvSpPr>
        <p:spPr>
          <a:xfrm>
            <a:off x="6019800" y="0"/>
            <a:ext cx="6172200" cy="6858000"/>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kern="1200"/>
          </a:p>
        </p:txBody>
      </p:sp>
      <p:sp>
        <p:nvSpPr>
          <p:cNvPr id="2" name="Titel 1"/>
          <p:cNvSpPr>
            <a:spLocks noGrp="1"/>
          </p:cNvSpPr>
          <p:nvPr>
            <p:ph type="title" hasCustomPrompt="1"/>
          </p:nvPr>
        </p:nvSpPr>
        <p:spPr>
          <a:xfrm>
            <a:off x="263951" y="918117"/>
            <a:ext cx="5275952" cy="1092958"/>
          </a:xfrm>
        </p:spPr>
        <p:txBody>
          <a:bodyPr anchor="ctr">
            <a:noAutofit/>
          </a:bodyPr>
          <a:lstStyle>
            <a:lvl1pPr>
              <a:lnSpc>
                <a:spcPts val="4000"/>
              </a:lnSpc>
              <a:defRPr sz="3600" b="0" cap="none" baseline="0">
                <a:latin typeface="+mn-lt"/>
              </a:defRPr>
            </a:lvl1pPr>
          </a:lstStyle>
          <a:p>
            <a:r>
              <a:rPr lang="de-DE"/>
              <a:t>Title</a:t>
            </a:r>
          </a:p>
        </p:txBody>
      </p:sp>
      <p:sp>
        <p:nvSpPr>
          <p:cNvPr id="4" name="Textplatzhalter 3"/>
          <p:cNvSpPr>
            <a:spLocks noGrp="1"/>
          </p:cNvSpPr>
          <p:nvPr>
            <p:ph type="body" sz="half" idx="2" hasCustomPrompt="1"/>
          </p:nvPr>
        </p:nvSpPr>
        <p:spPr>
          <a:xfrm>
            <a:off x="263951" y="2604654"/>
            <a:ext cx="5275951" cy="3643746"/>
          </a:xfrm>
        </p:spPr>
        <p:txBody>
          <a:bodyPr>
            <a:noAutofit/>
          </a:bodyPr>
          <a:lstStyle>
            <a:lvl1pPr marL="0" indent="0">
              <a:lnSpc>
                <a:spcPts val="2600"/>
              </a:lnSpc>
              <a:buNone/>
              <a:defRPr sz="1800">
                <a:solidFill>
                  <a:srgbClr val="666666"/>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text</a:t>
            </a:r>
          </a:p>
        </p:txBody>
      </p:sp>
      <p:pic>
        <p:nvPicPr>
          <p:cNvPr id="8" name="Grafik 6">
            <a:extLst>
              <a:ext uri="{FF2B5EF4-FFF2-40B4-BE49-F238E27FC236}">
                <a16:creationId xmlns:a16="http://schemas.microsoft.com/office/drawing/2014/main" id="{EB3540A4-BC7F-4EB4-8B3C-56665F794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9" name="Rectangle 8">
            <a:extLst>
              <a:ext uri="{FF2B5EF4-FFF2-40B4-BE49-F238E27FC236}">
                <a16:creationId xmlns:a16="http://schemas.microsoft.com/office/drawing/2014/main" id="{B8A55828-B242-4422-BD00-B76F5994FA6A}"/>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8141D9-DBE2-4844-8CB1-6A31EF0B49C9}"/>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a:solidFill>
                <a:srgbClr val="7785AD"/>
              </a:solidFill>
            </a:endParaRPr>
          </a:p>
          <a:p>
            <a:endParaRPr lang="en-US" sz="1400">
              <a:solidFill>
                <a:srgbClr val="7785AD"/>
              </a:solidFill>
            </a:endParaRPr>
          </a:p>
        </p:txBody>
      </p:sp>
      <p:sp>
        <p:nvSpPr>
          <p:cNvPr id="12" name="Textplatzhalter 3"/>
          <p:cNvSpPr>
            <a:spLocks noGrp="1"/>
          </p:cNvSpPr>
          <p:nvPr>
            <p:ph type="body" sz="half" idx="10" hasCustomPrompt="1"/>
          </p:nvPr>
        </p:nvSpPr>
        <p:spPr>
          <a:xfrm>
            <a:off x="6574374" y="2604654"/>
            <a:ext cx="5275951" cy="3643746"/>
          </a:xfrm>
        </p:spPr>
        <p:txBody>
          <a:bodyPr>
            <a:noAutofit/>
          </a:bodyPr>
          <a:lstStyle>
            <a:lvl1pPr marL="0" indent="0">
              <a:lnSpc>
                <a:spcPts val="2600"/>
              </a:lnSpc>
              <a:buNone/>
              <a:defRPr sz="18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text</a:t>
            </a:r>
          </a:p>
        </p:txBody>
      </p:sp>
      <p:sp>
        <p:nvSpPr>
          <p:cNvPr id="7" name="Text Placeholder 6"/>
          <p:cNvSpPr>
            <a:spLocks noGrp="1"/>
          </p:cNvSpPr>
          <p:nvPr>
            <p:ph type="body" sz="quarter" idx="11" hasCustomPrompt="1"/>
          </p:nvPr>
        </p:nvSpPr>
        <p:spPr>
          <a:xfrm>
            <a:off x="6574374" y="918117"/>
            <a:ext cx="5276088" cy="1097280"/>
          </a:xfrm>
        </p:spPr>
        <p:txBody>
          <a:bodyPr anchor="ctr">
            <a:normAutofit/>
          </a:bodyPr>
          <a:lstStyle>
            <a:lvl1pPr marL="0" indent="0">
              <a:buNone/>
              <a:defRPr sz="3600">
                <a:solidFill>
                  <a:schemeClr val="bg1"/>
                </a:solidFill>
              </a:defRPr>
            </a:lvl1pPr>
          </a:lstStyle>
          <a:p>
            <a:pPr lvl="0"/>
            <a:r>
              <a:rPr lang="de-DE"/>
              <a:t>Title</a:t>
            </a:r>
            <a:endParaRPr lang="en-GB"/>
          </a:p>
        </p:txBody>
      </p:sp>
    </p:spTree>
    <p:extLst>
      <p:ext uri="{BB962C8B-B14F-4D97-AF65-F5344CB8AC3E}">
        <p14:creationId xmlns:p14="http://schemas.microsoft.com/office/powerpoint/2010/main" val="2755398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pic>
        <p:nvPicPr>
          <p:cNvPr id="16" name="Graphic 13">
            <a:extLst>
              <a:ext uri="{FF2B5EF4-FFF2-40B4-BE49-F238E27FC236}">
                <a16:creationId xmlns:a16="http://schemas.microsoft.com/office/drawing/2014/main" id="{B7D60094-BE60-4AF7-A145-45B47E9508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95351"/>
            <a:ext cx="4996963" cy="4462649"/>
          </a:xfrm>
          <a:prstGeom prst="rect">
            <a:avLst/>
          </a:prstGeom>
        </p:spPr>
      </p:pic>
      <p:pic>
        <p:nvPicPr>
          <p:cNvPr id="15" name="Graphic 5">
            <a:extLst>
              <a:ext uri="{FF2B5EF4-FFF2-40B4-BE49-F238E27FC236}">
                <a16:creationId xmlns:a16="http://schemas.microsoft.com/office/drawing/2014/main" id="{01E6E509-FE17-4A76-89D1-3824E4CC74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5027" y="0"/>
            <a:ext cx="3867750" cy="6858000"/>
          </a:xfrm>
          <a:prstGeom prst="rect">
            <a:avLst/>
          </a:prstGeom>
        </p:spPr>
      </p:pic>
      <p:pic>
        <p:nvPicPr>
          <p:cNvPr id="32" name="Grafik 6">
            <a:extLst>
              <a:ext uri="{FF2B5EF4-FFF2-40B4-BE49-F238E27FC236}">
                <a16:creationId xmlns:a16="http://schemas.microsoft.com/office/drawing/2014/main" id="{3F475BB3-EC0E-4734-87C1-C7EE0015B1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2" name="Rectangle 1">
            <a:extLst>
              <a:ext uri="{FF2B5EF4-FFF2-40B4-BE49-F238E27FC236}">
                <a16:creationId xmlns:a16="http://schemas.microsoft.com/office/drawing/2014/main" id="{7FC31E73-810C-4178-82B3-D512C5414D49}"/>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8BE4F8E-5582-4BE2-B5CD-6DE935B24252}"/>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7" name="Text Placeholder 6"/>
          <p:cNvSpPr>
            <a:spLocks noGrp="1"/>
          </p:cNvSpPr>
          <p:nvPr>
            <p:ph type="body" sz="quarter" idx="11" hasCustomPrompt="1"/>
          </p:nvPr>
        </p:nvSpPr>
        <p:spPr>
          <a:xfrm>
            <a:off x="746314" y="2458749"/>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a:t>Main point</a:t>
            </a:r>
          </a:p>
        </p:txBody>
      </p:sp>
      <p:sp>
        <p:nvSpPr>
          <p:cNvPr id="34" name="Text Placeholder 6"/>
          <p:cNvSpPr>
            <a:spLocks noGrp="1"/>
          </p:cNvSpPr>
          <p:nvPr>
            <p:ph type="body" sz="quarter" idx="12" hasCustomPrompt="1"/>
          </p:nvPr>
        </p:nvSpPr>
        <p:spPr>
          <a:xfrm>
            <a:off x="7020283" y="2458749"/>
            <a:ext cx="2880360" cy="429768"/>
          </a:xfrm>
        </p:spPr>
        <p:txBody>
          <a:bodyPr anchor="ctr"/>
          <a:lstStyle>
            <a:lvl1pPr marL="0" indent="0">
              <a:buNone/>
              <a:defRPr lang="en-US" sz="2200" kern="1200" dirty="0" smtClean="0">
                <a:solidFill>
                  <a:srgbClr val="2A376D"/>
                </a:solidFill>
                <a:latin typeface="+mn-lt"/>
                <a:ea typeface="+mn-ea"/>
                <a:cs typeface="+mn-cs"/>
              </a:defRPr>
            </a:lvl1pPr>
            <a:lvl5pPr marL="1828800" indent="0">
              <a:buNone/>
              <a:defRPr/>
            </a:lvl5pPr>
          </a:lstStyle>
          <a:p>
            <a:pPr lvl="0"/>
            <a:r>
              <a:rPr lang="en-US"/>
              <a:t>Main point</a:t>
            </a:r>
          </a:p>
        </p:txBody>
      </p:sp>
      <p:sp>
        <p:nvSpPr>
          <p:cNvPr id="40" name="Text Placeholder 39"/>
          <p:cNvSpPr>
            <a:spLocks noGrp="1"/>
          </p:cNvSpPr>
          <p:nvPr>
            <p:ph type="body" sz="quarter" idx="17" hasCustomPrompt="1"/>
          </p:nvPr>
        </p:nvSpPr>
        <p:spPr>
          <a:xfrm>
            <a:off x="763796" y="2960778"/>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1.1 / Subpoint</a:t>
            </a:r>
          </a:p>
          <a:p>
            <a:pPr lvl="0"/>
            <a:r>
              <a:rPr lang="de-DE"/>
              <a:t>1.2 / Subpoint</a:t>
            </a:r>
            <a:endParaRPr lang="en-GB"/>
          </a:p>
        </p:txBody>
      </p:sp>
      <p:sp>
        <p:nvSpPr>
          <p:cNvPr id="41" name="Text Placeholder 39"/>
          <p:cNvSpPr>
            <a:spLocks noGrp="1"/>
          </p:cNvSpPr>
          <p:nvPr>
            <p:ph type="body" sz="quarter" idx="18" hasCustomPrompt="1"/>
          </p:nvPr>
        </p:nvSpPr>
        <p:spPr>
          <a:xfrm>
            <a:off x="7020283" y="2960778"/>
            <a:ext cx="2880360" cy="475488"/>
          </a:xfrm>
        </p:spPr>
        <p:txBody>
          <a:bodyPr>
            <a:noAutofit/>
          </a:bodyPr>
          <a:lstStyle>
            <a:lvl1pPr marL="0" indent="0" algn="l" defTabSz="914400" rtl="0" eaLnBrk="1" latinLnBrk="0" hangingPunct="1">
              <a:lnSpc>
                <a:spcPct val="150000"/>
              </a:lnSpc>
              <a:spcBef>
                <a:spcPts val="0"/>
              </a:spcBef>
              <a:buNone/>
              <a:defRPr lang="en-GB" sz="1200" kern="1200" dirty="0">
                <a:solidFill>
                  <a:srgbClr val="666666"/>
                </a:solidFill>
                <a:effectLst/>
                <a:latin typeface="+mn-lt"/>
                <a:ea typeface="+mn-ea"/>
                <a:cs typeface="+mn-cs"/>
              </a:defRPr>
            </a:lvl1pPr>
            <a:lvl5pPr marL="1828800" indent="0">
              <a:buNone/>
              <a:defRPr/>
            </a:lvl5pPr>
          </a:lstStyle>
          <a:p>
            <a:pPr lvl="0"/>
            <a:r>
              <a:rPr lang="de-DE"/>
              <a:t>2.1 / Subpoint</a:t>
            </a:r>
          </a:p>
          <a:p>
            <a:pPr lvl="0"/>
            <a:r>
              <a:rPr lang="de-DE"/>
              <a:t>2.2 / Subpoint</a:t>
            </a:r>
            <a:endParaRPr lang="en-GB"/>
          </a:p>
        </p:txBody>
      </p:sp>
      <p:sp>
        <p:nvSpPr>
          <p:cNvPr id="3" name="Title 2"/>
          <p:cNvSpPr>
            <a:spLocks noGrp="1"/>
          </p:cNvSpPr>
          <p:nvPr>
            <p:ph type="title" hasCustomPrompt="1"/>
          </p:nvPr>
        </p:nvSpPr>
        <p:spPr>
          <a:xfrm>
            <a:off x="263951" y="918117"/>
            <a:ext cx="11664098" cy="758952"/>
          </a:xfrm>
        </p:spPr>
        <p:txBody>
          <a:bodyPr>
            <a:normAutofit/>
          </a:bodyPr>
          <a:lstStyle>
            <a:lvl1pPr algn="ctr">
              <a:defRPr sz="3600"/>
            </a:lvl1pPr>
          </a:lstStyle>
          <a:p>
            <a:r>
              <a:rPr lang="en-US"/>
              <a:t>Agenda</a:t>
            </a:r>
            <a:endParaRPr lang="en-GB"/>
          </a:p>
        </p:txBody>
      </p:sp>
    </p:spTree>
    <p:extLst>
      <p:ext uri="{BB962C8B-B14F-4D97-AF65-F5344CB8AC3E}">
        <p14:creationId xmlns:p14="http://schemas.microsoft.com/office/powerpoint/2010/main" val="2150424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ac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2A588-9486-4617-8DDA-6E85DF4C0877}"/>
              </a:ext>
            </a:extLst>
          </p:cNvPr>
          <p:cNvPicPr>
            <a:picLocks noChangeAspect="1"/>
          </p:cNvPicPr>
          <p:nvPr userDrawn="1"/>
        </p:nvPicPr>
        <p:blipFill>
          <a:blip r:embed="rId2"/>
          <a:stretch>
            <a:fillRect/>
          </a:stretch>
        </p:blipFill>
        <p:spPr>
          <a:xfrm>
            <a:off x="-25508" y="0"/>
            <a:ext cx="9060873" cy="6858000"/>
          </a:xfrm>
          <a:prstGeom prst="rect">
            <a:avLst/>
          </a:prstGeom>
        </p:spPr>
      </p:pic>
      <p:sp>
        <p:nvSpPr>
          <p:cNvPr id="3" name="Rectangle 2">
            <a:extLst>
              <a:ext uri="{FF2B5EF4-FFF2-40B4-BE49-F238E27FC236}">
                <a16:creationId xmlns:a16="http://schemas.microsoft.com/office/drawing/2014/main" id="{F566FFCB-FD4C-4C92-BE79-1520B67917C3}"/>
              </a:ext>
            </a:extLst>
          </p:cNvPr>
          <p:cNvSpPr/>
          <p:nvPr userDrawn="1"/>
        </p:nvSpPr>
        <p:spPr>
          <a:xfrm>
            <a:off x="8366760" y="-2714"/>
            <a:ext cx="3827477" cy="6860714"/>
          </a:xfrm>
          <a:prstGeom prst="rect">
            <a:avLst/>
          </a:prstGeom>
          <a:solidFill>
            <a:srgbClr val="2A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376D"/>
              </a:solidFill>
            </a:endParaRPr>
          </a:p>
        </p:txBody>
      </p:sp>
      <p:sp>
        <p:nvSpPr>
          <p:cNvPr id="5" name="Text Placeholder 6">
            <a:extLst>
              <a:ext uri="{FF2B5EF4-FFF2-40B4-BE49-F238E27FC236}">
                <a16:creationId xmlns:a16="http://schemas.microsoft.com/office/drawing/2014/main" id="{53582CA1-4BB5-42A0-900E-2DD47BDD6C13}"/>
              </a:ext>
            </a:extLst>
          </p:cNvPr>
          <p:cNvSpPr txBox="1">
            <a:spLocks/>
          </p:cNvSpPr>
          <p:nvPr userDrawn="1"/>
        </p:nvSpPr>
        <p:spPr>
          <a:xfrm>
            <a:off x="6096001" y="571254"/>
            <a:ext cx="5805734" cy="5710066"/>
          </a:xfrm>
          <a:prstGeom prst="roundRect">
            <a:avLst>
              <a:gd name="adj" fmla="val 2846"/>
            </a:avLst>
          </a:prstGeom>
          <a:solidFill>
            <a:schemeClr val="bg1"/>
          </a:solidFill>
          <a:ln w="12700" cap="flat" cmpd="sng" algn="ctr">
            <a:noFill/>
            <a:prstDash val="solid"/>
            <a:miter lim="800000"/>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ts val="1600"/>
              </a:lnSpc>
              <a:spcBef>
                <a:spcPts val="1000"/>
              </a:spcBef>
              <a:buFont typeface="Arial"/>
              <a:buNone/>
              <a:defRPr sz="1200" kern="1200">
                <a:solidFill>
                  <a:schemeClr val="lt1"/>
                </a:solidFill>
                <a:latin typeface="+mj-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lt1"/>
                </a:solidFill>
                <a:latin typeface="+mn-lt"/>
                <a:ea typeface="+mn-ea"/>
                <a:cs typeface="+mn-cs"/>
              </a:defRPr>
            </a:lvl9pPr>
          </a:lstStyle>
          <a:p>
            <a:pPr algn="ctr"/>
            <a:endParaRPr lang="en-US">
              <a:solidFill>
                <a:srgbClr val="2A376D"/>
              </a:solidFill>
            </a:endParaRPr>
          </a:p>
        </p:txBody>
      </p:sp>
      <p:sp>
        <p:nvSpPr>
          <p:cNvPr id="6" name="TextBox 5">
            <a:extLst>
              <a:ext uri="{FF2B5EF4-FFF2-40B4-BE49-F238E27FC236}">
                <a16:creationId xmlns:a16="http://schemas.microsoft.com/office/drawing/2014/main" id="{12D6F99D-21D6-4413-B4F8-AD2425CF9E04}"/>
              </a:ext>
            </a:extLst>
          </p:cNvPr>
          <p:cNvSpPr txBox="1"/>
          <p:nvPr userDrawn="1"/>
        </p:nvSpPr>
        <p:spPr>
          <a:xfrm>
            <a:off x="6631319" y="1040793"/>
            <a:ext cx="2624514" cy="430887"/>
          </a:xfrm>
          <a:prstGeom prst="rect">
            <a:avLst/>
          </a:prstGeom>
          <a:solidFill>
            <a:schemeClr val="bg1"/>
          </a:solidFill>
        </p:spPr>
        <p:txBody>
          <a:bodyPr wrap="square" rtlCol="0">
            <a:spAutoFit/>
          </a:bodyPr>
          <a:lstStyle/>
          <a:p>
            <a:r>
              <a:rPr lang="en-US" sz="2200">
                <a:solidFill>
                  <a:srgbClr val="2A376D"/>
                </a:solidFill>
              </a:rPr>
              <a:t>efiport</a:t>
            </a:r>
          </a:p>
        </p:txBody>
      </p:sp>
      <p:sp>
        <p:nvSpPr>
          <p:cNvPr id="8" name="TextBox 7">
            <a:extLst>
              <a:ext uri="{FF2B5EF4-FFF2-40B4-BE49-F238E27FC236}">
                <a16:creationId xmlns:a16="http://schemas.microsoft.com/office/drawing/2014/main" id="{3014E6AE-B19E-48DA-B8F3-FAB310DED4BA}"/>
              </a:ext>
            </a:extLst>
          </p:cNvPr>
          <p:cNvSpPr txBox="1"/>
          <p:nvPr userDrawn="1"/>
        </p:nvSpPr>
        <p:spPr>
          <a:xfrm>
            <a:off x="6631319" y="2833820"/>
            <a:ext cx="2624514" cy="430887"/>
          </a:xfrm>
          <a:prstGeom prst="rect">
            <a:avLst/>
          </a:prstGeom>
          <a:solidFill>
            <a:schemeClr val="bg1"/>
          </a:solidFill>
        </p:spPr>
        <p:txBody>
          <a:bodyPr wrap="square" rtlCol="0">
            <a:spAutoFit/>
          </a:bodyPr>
          <a:lstStyle/>
          <a:p>
            <a:r>
              <a:rPr lang="en-US" sz="2200">
                <a:solidFill>
                  <a:srgbClr val="2A376D"/>
                </a:solidFill>
              </a:rPr>
              <a:t>contact</a:t>
            </a:r>
          </a:p>
        </p:txBody>
      </p:sp>
      <p:sp>
        <p:nvSpPr>
          <p:cNvPr id="9" name="TextBox 8">
            <a:extLst>
              <a:ext uri="{FF2B5EF4-FFF2-40B4-BE49-F238E27FC236}">
                <a16:creationId xmlns:a16="http://schemas.microsoft.com/office/drawing/2014/main" id="{0562E1E7-4C4D-42DD-91E3-819603CCD583}"/>
              </a:ext>
            </a:extLst>
          </p:cNvPr>
          <p:cNvSpPr txBox="1"/>
          <p:nvPr userDrawn="1"/>
        </p:nvSpPr>
        <p:spPr>
          <a:xfrm>
            <a:off x="6631318" y="4598091"/>
            <a:ext cx="2624514" cy="430887"/>
          </a:xfrm>
          <a:prstGeom prst="rect">
            <a:avLst/>
          </a:prstGeom>
          <a:solidFill>
            <a:schemeClr val="bg1"/>
          </a:solidFill>
        </p:spPr>
        <p:txBody>
          <a:bodyPr wrap="square" rtlCol="0">
            <a:spAutoFit/>
          </a:bodyPr>
          <a:lstStyle/>
          <a:p>
            <a:r>
              <a:rPr lang="en-US" sz="2200">
                <a:solidFill>
                  <a:srgbClr val="2A376D"/>
                </a:solidFill>
              </a:rPr>
              <a:t>connect</a:t>
            </a:r>
          </a:p>
        </p:txBody>
      </p:sp>
      <p:pic>
        <p:nvPicPr>
          <p:cNvPr id="15" name="Grafik 6">
            <a:extLst>
              <a:ext uri="{FF2B5EF4-FFF2-40B4-BE49-F238E27FC236}">
                <a16:creationId xmlns:a16="http://schemas.microsoft.com/office/drawing/2014/main" id="{ABC3EDEA-BFA8-44E1-BE83-338BB943D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2916" y="788199"/>
            <a:ext cx="338520" cy="338520"/>
          </a:xfrm>
          <a:prstGeom prst="rect">
            <a:avLst/>
          </a:prstGeom>
        </p:spPr>
      </p:pic>
      <p:sp>
        <p:nvSpPr>
          <p:cNvPr id="16" name="Rectangle 15">
            <a:extLst>
              <a:ext uri="{FF2B5EF4-FFF2-40B4-BE49-F238E27FC236}">
                <a16:creationId xmlns:a16="http://schemas.microsoft.com/office/drawing/2014/main" id="{5953A998-94C2-46C7-A986-7F3882485FD5}"/>
              </a:ext>
            </a:extLst>
          </p:cNvPr>
          <p:cNvSpPr/>
          <p:nvPr userDrawn="1"/>
        </p:nvSpPr>
        <p:spPr>
          <a:xfrm>
            <a:off x="11232916" y="555465"/>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376D"/>
              </a:solidFill>
            </a:endParaRPr>
          </a:p>
        </p:txBody>
      </p:sp>
      <p:pic>
        <p:nvPicPr>
          <p:cNvPr id="14" name="Graphic 13">
            <a:extLst>
              <a:ext uri="{FF2B5EF4-FFF2-40B4-BE49-F238E27FC236}">
                <a16:creationId xmlns:a16="http://schemas.microsoft.com/office/drawing/2014/main" id="{7A50B865-E265-4832-9ACD-2BB7D1F188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0553" y="5220613"/>
            <a:ext cx="454793" cy="454793"/>
          </a:xfrm>
          <a:prstGeom prst="rect">
            <a:avLst/>
          </a:prstGeom>
        </p:spPr>
      </p:pic>
      <p:pic>
        <p:nvPicPr>
          <p:cNvPr id="17" name="Graphic 16">
            <a:extLst>
              <a:ext uri="{FF2B5EF4-FFF2-40B4-BE49-F238E27FC236}">
                <a16:creationId xmlns:a16="http://schemas.microsoft.com/office/drawing/2014/main" id="{862BF1B7-82E5-46EA-8674-9A7FD425DF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6988" y="5223449"/>
            <a:ext cx="463848" cy="459592"/>
          </a:xfrm>
          <a:prstGeom prst="rect">
            <a:avLst/>
          </a:prstGeom>
        </p:spPr>
      </p:pic>
      <p:pic>
        <p:nvPicPr>
          <p:cNvPr id="19" name="Graphic 18">
            <a:extLst>
              <a:ext uri="{FF2B5EF4-FFF2-40B4-BE49-F238E27FC236}">
                <a16:creationId xmlns:a16="http://schemas.microsoft.com/office/drawing/2014/main" id="{B5AD8687-2769-4A02-A138-A7A88DF4D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26368" y="5223449"/>
            <a:ext cx="473029" cy="473029"/>
          </a:xfrm>
          <a:prstGeom prst="rect">
            <a:avLst/>
          </a:prstGeom>
        </p:spPr>
      </p:pic>
      <p:pic>
        <p:nvPicPr>
          <p:cNvPr id="21" name="Graphic 20">
            <a:extLst>
              <a:ext uri="{FF2B5EF4-FFF2-40B4-BE49-F238E27FC236}">
                <a16:creationId xmlns:a16="http://schemas.microsoft.com/office/drawing/2014/main" id="{979F4A1D-75D4-4DD9-BCED-6CE88EFB81B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726837" y="5223449"/>
            <a:ext cx="454793" cy="454793"/>
          </a:xfrm>
          <a:prstGeom prst="rect">
            <a:avLst/>
          </a:prstGeom>
        </p:spPr>
      </p:pic>
      <p:pic>
        <p:nvPicPr>
          <p:cNvPr id="22" name="Graphic 21">
            <a:extLst>
              <a:ext uri="{FF2B5EF4-FFF2-40B4-BE49-F238E27FC236}">
                <a16:creationId xmlns:a16="http://schemas.microsoft.com/office/drawing/2014/main" id="{BA094A0A-790B-4DC1-B2A4-A0DEFFDB5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76338" y="5229830"/>
            <a:ext cx="459590" cy="459590"/>
          </a:xfrm>
          <a:prstGeom prst="rect">
            <a:avLst/>
          </a:prstGeom>
        </p:spPr>
      </p:pic>
      <p:sp>
        <p:nvSpPr>
          <p:cNvPr id="24" name="TextBox 23">
            <a:extLst>
              <a:ext uri="{FF2B5EF4-FFF2-40B4-BE49-F238E27FC236}">
                <a16:creationId xmlns:a16="http://schemas.microsoft.com/office/drawing/2014/main" id="{9AE6858C-5E67-4AF2-B677-BA748A3A64F5}"/>
              </a:ext>
            </a:extLst>
          </p:cNvPr>
          <p:cNvSpPr txBox="1"/>
          <p:nvPr userDrawn="1"/>
        </p:nvSpPr>
        <p:spPr>
          <a:xfrm>
            <a:off x="6631318" y="1491414"/>
            <a:ext cx="914400" cy="307777"/>
          </a:xfrm>
          <a:prstGeom prst="rect">
            <a:avLst/>
          </a:prstGeom>
          <a:solidFill>
            <a:schemeClr val="bg1"/>
          </a:solidFill>
        </p:spPr>
        <p:txBody>
          <a:bodyPr wrap="square" rtlCol="0">
            <a:spAutoFit/>
          </a:bodyPr>
          <a:lstStyle/>
          <a:p>
            <a:r>
              <a:rPr lang="en-US" sz="1400" b="1">
                <a:solidFill>
                  <a:srgbClr val="2A376D"/>
                </a:solidFill>
                <a:effectLst/>
              </a:rPr>
              <a:t>Address:</a:t>
            </a:r>
            <a:endParaRPr lang="en-US" sz="1400">
              <a:solidFill>
                <a:srgbClr val="2A376D"/>
              </a:solidFill>
            </a:endParaRPr>
          </a:p>
        </p:txBody>
      </p:sp>
      <p:sp>
        <p:nvSpPr>
          <p:cNvPr id="25" name="TextBox 24">
            <a:extLst>
              <a:ext uri="{FF2B5EF4-FFF2-40B4-BE49-F238E27FC236}">
                <a16:creationId xmlns:a16="http://schemas.microsoft.com/office/drawing/2014/main" id="{CF59B89E-BBB7-435E-A923-46FD9CF0DDF0}"/>
              </a:ext>
            </a:extLst>
          </p:cNvPr>
          <p:cNvSpPr txBox="1"/>
          <p:nvPr userDrawn="1"/>
        </p:nvSpPr>
        <p:spPr>
          <a:xfrm>
            <a:off x="6631317" y="1835513"/>
            <a:ext cx="914400" cy="307777"/>
          </a:xfrm>
          <a:prstGeom prst="rect">
            <a:avLst/>
          </a:prstGeom>
          <a:solidFill>
            <a:schemeClr val="bg1"/>
          </a:solidFill>
        </p:spPr>
        <p:txBody>
          <a:bodyPr wrap="square" rtlCol="0">
            <a:spAutoFit/>
          </a:bodyPr>
          <a:lstStyle/>
          <a:p>
            <a:r>
              <a:rPr lang="en-US" sz="1400" b="1">
                <a:solidFill>
                  <a:srgbClr val="2A376D"/>
                </a:solidFill>
                <a:effectLst/>
              </a:rPr>
              <a:t>Tel:</a:t>
            </a:r>
            <a:endParaRPr lang="en-US" sz="1400">
              <a:solidFill>
                <a:srgbClr val="2A376D"/>
              </a:solidFill>
            </a:endParaRPr>
          </a:p>
        </p:txBody>
      </p:sp>
      <p:sp>
        <p:nvSpPr>
          <p:cNvPr id="26" name="TextBox 25">
            <a:extLst>
              <a:ext uri="{FF2B5EF4-FFF2-40B4-BE49-F238E27FC236}">
                <a16:creationId xmlns:a16="http://schemas.microsoft.com/office/drawing/2014/main" id="{2F76910C-F880-40A3-B9B2-29C1D4A59DE1}"/>
              </a:ext>
            </a:extLst>
          </p:cNvPr>
          <p:cNvSpPr txBox="1"/>
          <p:nvPr userDrawn="1"/>
        </p:nvSpPr>
        <p:spPr>
          <a:xfrm>
            <a:off x="6631319" y="2163886"/>
            <a:ext cx="914400" cy="307777"/>
          </a:xfrm>
          <a:prstGeom prst="rect">
            <a:avLst/>
          </a:prstGeom>
          <a:solidFill>
            <a:schemeClr val="bg1"/>
          </a:solidFill>
        </p:spPr>
        <p:txBody>
          <a:bodyPr wrap="square" rtlCol="0">
            <a:spAutoFit/>
          </a:bodyPr>
          <a:lstStyle/>
          <a:p>
            <a:r>
              <a:rPr lang="en-US" sz="1400" b="1">
                <a:solidFill>
                  <a:srgbClr val="2A376D"/>
                </a:solidFill>
                <a:effectLst/>
              </a:rPr>
              <a:t>Email:</a:t>
            </a:r>
            <a:endParaRPr lang="en-US" sz="1400">
              <a:solidFill>
                <a:srgbClr val="2A376D"/>
              </a:solidFill>
            </a:endParaRPr>
          </a:p>
        </p:txBody>
      </p:sp>
      <p:sp>
        <p:nvSpPr>
          <p:cNvPr id="27" name="TextBox 26">
            <a:extLst>
              <a:ext uri="{FF2B5EF4-FFF2-40B4-BE49-F238E27FC236}">
                <a16:creationId xmlns:a16="http://schemas.microsoft.com/office/drawing/2014/main" id="{713FE0EF-8D07-4AFB-ACE7-715A7AE4ADF6}"/>
              </a:ext>
            </a:extLst>
          </p:cNvPr>
          <p:cNvSpPr txBox="1"/>
          <p:nvPr userDrawn="1"/>
        </p:nvSpPr>
        <p:spPr>
          <a:xfrm>
            <a:off x="6653663" y="3290331"/>
            <a:ext cx="914400" cy="307777"/>
          </a:xfrm>
          <a:prstGeom prst="rect">
            <a:avLst/>
          </a:prstGeom>
          <a:solidFill>
            <a:schemeClr val="bg1"/>
          </a:solidFill>
        </p:spPr>
        <p:txBody>
          <a:bodyPr wrap="square" rtlCol="0">
            <a:spAutoFit/>
          </a:bodyPr>
          <a:lstStyle/>
          <a:p>
            <a:r>
              <a:rPr lang="en-US" sz="1400" b="1">
                <a:solidFill>
                  <a:srgbClr val="2A376D"/>
                </a:solidFill>
                <a:effectLst/>
              </a:rPr>
              <a:t>Name:</a:t>
            </a:r>
            <a:endParaRPr lang="en-US" sz="1400">
              <a:solidFill>
                <a:srgbClr val="2A376D"/>
              </a:solidFill>
            </a:endParaRPr>
          </a:p>
        </p:txBody>
      </p:sp>
      <p:sp>
        <p:nvSpPr>
          <p:cNvPr id="28" name="TextBox 27">
            <a:extLst>
              <a:ext uri="{FF2B5EF4-FFF2-40B4-BE49-F238E27FC236}">
                <a16:creationId xmlns:a16="http://schemas.microsoft.com/office/drawing/2014/main" id="{089BD465-AA80-4598-8B2F-9C9397CA6088}"/>
              </a:ext>
            </a:extLst>
          </p:cNvPr>
          <p:cNvSpPr txBox="1"/>
          <p:nvPr userDrawn="1"/>
        </p:nvSpPr>
        <p:spPr>
          <a:xfrm>
            <a:off x="6657628" y="3615103"/>
            <a:ext cx="914400" cy="307777"/>
          </a:xfrm>
          <a:prstGeom prst="rect">
            <a:avLst/>
          </a:prstGeom>
          <a:solidFill>
            <a:schemeClr val="bg1"/>
          </a:solidFill>
        </p:spPr>
        <p:txBody>
          <a:bodyPr wrap="square" rtlCol="0">
            <a:spAutoFit/>
          </a:bodyPr>
          <a:lstStyle/>
          <a:p>
            <a:r>
              <a:rPr lang="en-US" sz="1400" b="1">
                <a:solidFill>
                  <a:srgbClr val="2A376D"/>
                </a:solidFill>
                <a:effectLst/>
              </a:rPr>
              <a:t>Tel:</a:t>
            </a:r>
            <a:endParaRPr lang="en-US" sz="1400">
              <a:solidFill>
                <a:srgbClr val="2A376D"/>
              </a:solidFill>
            </a:endParaRPr>
          </a:p>
        </p:txBody>
      </p:sp>
      <p:sp>
        <p:nvSpPr>
          <p:cNvPr id="29" name="TextBox 28">
            <a:extLst>
              <a:ext uri="{FF2B5EF4-FFF2-40B4-BE49-F238E27FC236}">
                <a16:creationId xmlns:a16="http://schemas.microsoft.com/office/drawing/2014/main" id="{3C1F2C0F-1B15-45AE-B643-C7BD7722342F}"/>
              </a:ext>
            </a:extLst>
          </p:cNvPr>
          <p:cNvSpPr txBox="1"/>
          <p:nvPr userDrawn="1"/>
        </p:nvSpPr>
        <p:spPr>
          <a:xfrm>
            <a:off x="6657630" y="3943476"/>
            <a:ext cx="914400" cy="307777"/>
          </a:xfrm>
          <a:prstGeom prst="rect">
            <a:avLst/>
          </a:prstGeom>
          <a:solidFill>
            <a:schemeClr val="bg1"/>
          </a:solidFill>
        </p:spPr>
        <p:txBody>
          <a:bodyPr wrap="square" rtlCol="0">
            <a:spAutoFit/>
          </a:bodyPr>
          <a:lstStyle/>
          <a:p>
            <a:r>
              <a:rPr lang="en-US" sz="1400" b="1">
                <a:solidFill>
                  <a:srgbClr val="2A376D"/>
                </a:solidFill>
                <a:effectLst/>
              </a:rPr>
              <a:t>Email:</a:t>
            </a:r>
            <a:endParaRPr lang="en-US" sz="1400">
              <a:solidFill>
                <a:srgbClr val="2A376D"/>
              </a:solidFill>
            </a:endParaRPr>
          </a:p>
        </p:txBody>
      </p:sp>
      <p:sp>
        <p:nvSpPr>
          <p:cNvPr id="30" name="Text Placeholder 3"/>
          <p:cNvSpPr>
            <a:spLocks noGrp="1"/>
          </p:cNvSpPr>
          <p:nvPr>
            <p:ph type="body" sz="quarter" idx="10" hasCustomPrompt="1"/>
          </p:nvPr>
        </p:nvSpPr>
        <p:spPr>
          <a:xfrm>
            <a:off x="7464566" y="1491414"/>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
        <p:nvSpPr>
          <p:cNvPr id="31" name="Text Placeholder 3"/>
          <p:cNvSpPr>
            <a:spLocks noGrp="1"/>
          </p:cNvSpPr>
          <p:nvPr>
            <p:ph type="body" sz="quarter" idx="12" hasCustomPrompt="1"/>
          </p:nvPr>
        </p:nvSpPr>
        <p:spPr>
          <a:xfrm>
            <a:off x="7083569" y="1832394"/>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
        <p:nvSpPr>
          <p:cNvPr id="32" name="Text Placeholder 3"/>
          <p:cNvSpPr>
            <a:spLocks noGrp="1"/>
          </p:cNvSpPr>
          <p:nvPr>
            <p:ph type="body" sz="quarter" idx="13" hasCustomPrompt="1"/>
          </p:nvPr>
        </p:nvSpPr>
        <p:spPr>
          <a:xfrm>
            <a:off x="7255845" y="2160767"/>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
        <p:nvSpPr>
          <p:cNvPr id="33" name="Text Placeholder 3"/>
          <p:cNvSpPr>
            <a:spLocks noGrp="1"/>
          </p:cNvSpPr>
          <p:nvPr>
            <p:ph type="body" sz="quarter" idx="14" hasCustomPrompt="1"/>
          </p:nvPr>
        </p:nvSpPr>
        <p:spPr>
          <a:xfrm>
            <a:off x="7318792" y="3287212"/>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
        <p:nvSpPr>
          <p:cNvPr id="34" name="Text Placeholder 3"/>
          <p:cNvSpPr>
            <a:spLocks noGrp="1"/>
          </p:cNvSpPr>
          <p:nvPr>
            <p:ph type="body" sz="quarter" idx="15" hasCustomPrompt="1"/>
          </p:nvPr>
        </p:nvSpPr>
        <p:spPr>
          <a:xfrm>
            <a:off x="7083569" y="3611984"/>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
        <p:nvSpPr>
          <p:cNvPr id="35" name="Text Placeholder 3"/>
          <p:cNvSpPr>
            <a:spLocks noGrp="1"/>
          </p:cNvSpPr>
          <p:nvPr>
            <p:ph type="body" sz="quarter" idx="16" hasCustomPrompt="1"/>
          </p:nvPr>
        </p:nvSpPr>
        <p:spPr>
          <a:xfrm>
            <a:off x="7255845" y="3940357"/>
            <a:ext cx="2743200" cy="310896"/>
          </a:xfrm>
        </p:spPr>
        <p:txBody>
          <a:bodyPr anchor="ctr">
            <a:normAutofit/>
          </a:bodyPr>
          <a:lstStyle>
            <a:lvl1pPr marL="0" indent="0">
              <a:buNone/>
              <a:defRPr sz="1400">
                <a:solidFill>
                  <a:schemeClr val="tx1"/>
                </a:solidFill>
              </a:defRPr>
            </a:lvl1pPr>
          </a:lstStyle>
          <a:p>
            <a:pPr lvl="0"/>
            <a:r>
              <a:rPr lang="de-DE"/>
              <a:t>Insert text</a:t>
            </a:r>
            <a:endParaRPr lang="en-GB"/>
          </a:p>
        </p:txBody>
      </p:sp>
    </p:spTree>
    <p:extLst>
      <p:ext uri="{BB962C8B-B14F-4D97-AF65-F5344CB8AC3E}">
        <p14:creationId xmlns:p14="http://schemas.microsoft.com/office/powerpoint/2010/main" val="265974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Grafik 2">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3EF382F-B40A-4559-ACD0-6D97A13F5C85}"/>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Tree>
    <p:extLst>
      <p:ext uri="{BB962C8B-B14F-4D97-AF65-F5344CB8AC3E}">
        <p14:creationId xmlns:p14="http://schemas.microsoft.com/office/powerpoint/2010/main" val="1467517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Graphic 3">
    <p:bg>
      <p:bgPr>
        <a:solidFill>
          <a:srgbClr val="31417A"/>
        </a:solidFill>
        <a:effectLst/>
      </p:bgPr>
    </p:bg>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930E03-EA04-47C6-80ED-825C86D4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12" name="Rectangle 11">
            <a:extLst>
              <a:ext uri="{FF2B5EF4-FFF2-40B4-BE49-F238E27FC236}">
                <a16:creationId xmlns:a16="http://schemas.microsoft.com/office/drawing/2014/main" id="{09E7B1C6-000D-4B80-A03B-F2CCD0250882}"/>
              </a:ext>
            </a:extLst>
          </p:cNvPr>
          <p:cNvSpPr/>
          <p:nvPr userDrawn="1"/>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9AFBBE-2A6A-4537-929B-9BF0B123069E}"/>
              </a:ext>
            </a:extLst>
          </p:cNvPr>
          <p:cNvSpPr txBox="1"/>
          <p:nvPr userDrawn="1"/>
        </p:nvSpPr>
        <p:spPr>
          <a:xfrm>
            <a:off x="11647573" y="6382693"/>
            <a:ext cx="405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FAC9D-7A64-4DBA-B6E3-061A2BC0FBE6}" type="slidenum">
              <a:rPr lang="en-US" sz="1400" b="0" smtClean="0">
                <a:solidFill>
                  <a:srgbClr val="7785AD"/>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b="0" dirty="0">
              <a:solidFill>
                <a:srgbClr val="7785AD"/>
              </a:solidFill>
            </a:endParaRPr>
          </a:p>
          <a:p>
            <a:endParaRPr lang="en-US" sz="1400" dirty="0">
              <a:solidFill>
                <a:srgbClr val="7785AD"/>
              </a:solidFill>
            </a:endParaRPr>
          </a:p>
        </p:txBody>
      </p:sp>
      <p:sp>
        <p:nvSpPr>
          <p:cNvPr id="30" name="Title 1"/>
          <p:cNvSpPr>
            <a:spLocks noGrp="1"/>
          </p:cNvSpPr>
          <p:nvPr>
            <p:ph type="title" hasCustomPrompt="1"/>
          </p:nvPr>
        </p:nvSpPr>
        <p:spPr>
          <a:xfrm>
            <a:off x="1524000" y="841355"/>
            <a:ext cx="9144000" cy="466344"/>
          </a:xfrm>
        </p:spPr>
        <p:txBody>
          <a:bodyPr anchor="t">
            <a:noAutofit/>
          </a:bodyPr>
          <a:lstStyle>
            <a:lvl1pPr algn="ctr">
              <a:defRPr sz="2800">
                <a:solidFill>
                  <a:schemeClr val="bg1"/>
                </a:solidFill>
              </a:defRPr>
            </a:lvl1pPr>
          </a:lstStyle>
          <a:p>
            <a:r>
              <a:rPr lang="en-US" dirty="0"/>
              <a:t>Insert title</a:t>
            </a:r>
            <a:endParaRPr lang="en-GB" dirty="0"/>
          </a:p>
        </p:txBody>
      </p:sp>
      <p:sp>
        <p:nvSpPr>
          <p:cNvPr id="31" name="Text Placeholder 3"/>
          <p:cNvSpPr>
            <a:spLocks noGrp="1"/>
          </p:cNvSpPr>
          <p:nvPr>
            <p:ph type="body" sz="quarter" idx="10" hasCustomPrompt="1"/>
          </p:nvPr>
        </p:nvSpPr>
        <p:spPr>
          <a:xfrm>
            <a:off x="1524000" y="1326205"/>
            <a:ext cx="9144000" cy="265176"/>
          </a:xfrm>
        </p:spPr>
        <p:txBody>
          <a:bodyPr anchor="ctr">
            <a:noAutofit/>
          </a:bodyPr>
          <a:lstStyle>
            <a:lvl1pPr marL="0" indent="0" algn="ctr">
              <a:buNone/>
              <a:defRPr sz="1600" baseline="0">
                <a:solidFill>
                  <a:schemeClr val="bg1"/>
                </a:solidFill>
              </a:defRPr>
            </a:lvl1pPr>
          </a:lstStyle>
          <a:p>
            <a:pPr lvl="0"/>
            <a:r>
              <a:rPr lang="de-DE" dirty="0"/>
              <a:t>Insert subtitle</a:t>
            </a:r>
            <a:endParaRPr lang="en-GB" dirty="0"/>
          </a:p>
        </p:txBody>
      </p:sp>
    </p:spTree>
    <p:extLst>
      <p:ext uri="{BB962C8B-B14F-4D97-AF65-F5344CB8AC3E}">
        <p14:creationId xmlns:p14="http://schemas.microsoft.com/office/powerpoint/2010/main" val="373179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nfolie 3">
    <p:spTree>
      <p:nvGrpSpPr>
        <p:cNvPr id="1" name=""/>
        <p:cNvGrpSpPr/>
        <p:nvPr/>
      </p:nvGrpSpPr>
      <p:grpSpPr>
        <a:xfrm>
          <a:off x="0" y="0"/>
          <a:ext cx="0" cy="0"/>
          <a:chOff x="0" y="0"/>
          <a:chExt cx="0" cy="0"/>
        </a:xfrm>
      </p:grpSpPr>
      <p:pic>
        <p:nvPicPr>
          <p:cNvPr id="7" name="Graphic 4">
            <a:extLst>
              <a:ext uri="{FF2B5EF4-FFF2-40B4-BE49-F238E27FC236}">
                <a16:creationId xmlns:a16="http://schemas.microsoft.com/office/drawing/2014/main" id="{6DBDEA03-B6A2-4778-9EC8-48BE124BDA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8" y="-22177"/>
            <a:ext cx="12192000" cy="6914755"/>
          </a:xfrm>
          <a:prstGeom prst="rect">
            <a:avLst/>
          </a:prstGeom>
        </p:spPr>
      </p:pic>
      <p:sp>
        <p:nvSpPr>
          <p:cNvPr id="9" name="Title 1">
            <a:extLst>
              <a:ext uri="{FF2B5EF4-FFF2-40B4-BE49-F238E27FC236}">
                <a16:creationId xmlns:a16="http://schemas.microsoft.com/office/drawing/2014/main" id="{8AFE6EF5-BAFC-4103-9D44-B9ED3820E524}"/>
              </a:ext>
            </a:extLst>
          </p:cNvPr>
          <p:cNvSpPr txBox="1">
            <a:spLocks/>
          </p:cNvSpPr>
          <p:nvPr userDrawn="1"/>
        </p:nvSpPr>
        <p:spPr>
          <a:xfrm>
            <a:off x="3459274" y="1804045"/>
            <a:ext cx="955095" cy="2055047"/>
          </a:xfrm>
          <a:prstGeom prst="rect">
            <a:avLst/>
          </a:prstGeom>
        </p:spPr>
        <p:txBody>
          <a:bodyPr vert="horz" lIns="91440" tIns="45720" rIns="91440" bIns="45720" rtlCol="0" anchor="ctr">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pPr>
              <a:lnSpc>
                <a:spcPct val="100000"/>
              </a:lnSpc>
            </a:pPr>
            <a:r>
              <a:rPr lang="en-US" sz="14500" b="1" dirty="0">
                <a:latin typeface="+mn-lt"/>
              </a:rPr>
              <a:t>3</a:t>
            </a:r>
            <a:endParaRPr lang="en-GB" sz="14500" b="1" dirty="0">
              <a:latin typeface="+mn-lt"/>
            </a:endParaRPr>
          </a:p>
        </p:txBody>
      </p:sp>
      <p:sp>
        <p:nvSpPr>
          <p:cNvPr id="14" name="Text Placeholder 10"/>
          <p:cNvSpPr>
            <a:spLocks noGrp="1"/>
          </p:cNvSpPr>
          <p:nvPr>
            <p:ph type="body" sz="quarter" idx="12" hasCustomPrompt="1"/>
          </p:nvPr>
        </p:nvSpPr>
        <p:spPr>
          <a:xfrm>
            <a:off x="4706163" y="3868819"/>
            <a:ext cx="6108192"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3.1 / Unterpunkt</a:t>
            </a:r>
          </a:p>
          <a:p>
            <a:pPr lvl="0"/>
            <a:r>
              <a:rPr lang="de-DE"/>
              <a:t>3.2 / Unterpunkt</a:t>
            </a:r>
          </a:p>
          <a:p>
            <a:pPr lvl="0"/>
            <a:r>
              <a:rPr lang="de-DE"/>
              <a:t>3.3 / Unterpunkt</a:t>
            </a:r>
          </a:p>
        </p:txBody>
      </p:sp>
      <p:sp>
        <p:nvSpPr>
          <p:cNvPr id="11" name="Picture Placeholder 5">
            <a:extLst>
              <a:ext uri="{FF2B5EF4-FFF2-40B4-BE49-F238E27FC236}">
                <a16:creationId xmlns:a16="http://schemas.microsoft.com/office/drawing/2014/main" id="{EA528BF1-3B57-4AE1-A7FC-35F44AEC9265}"/>
              </a:ext>
            </a:extLst>
          </p:cNvPr>
          <p:cNvSpPr>
            <a:spLocks noGrp="1"/>
          </p:cNvSpPr>
          <p:nvPr>
            <p:ph type="pic" sz="quarter" idx="13" hasCustomPrompt="1"/>
          </p:nvPr>
        </p:nvSpPr>
        <p:spPr>
          <a:xfrm>
            <a:off x="-30144" y="1916954"/>
            <a:ext cx="1416547"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indent="0">
              <a:buNone/>
              <a:defRPr sz="2000" baseline="0"/>
            </a:lvl1pPr>
          </a:lstStyle>
          <a:p>
            <a:r>
              <a:rPr lang="en-US" dirty="0"/>
              <a:t>FOTO EINFÜGEN</a:t>
            </a:r>
          </a:p>
        </p:txBody>
      </p:sp>
      <p:sp>
        <p:nvSpPr>
          <p:cNvPr id="8" name="Title 2"/>
          <p:cNvSpPr>
            <a:spLocks noGrp="1"/>
          </p:cNvSpPr>
          <p:nvPr>
            <p:ph type="title" hasCustomPrompt="1"/>
          </p:nvPr>
        </p:nvSpPr>
        <p:spPr>
          <a:xfrm>
            <a:off x="4706163" y="2048964"/>
            <a:ext cx="5175504" cy="1773936"/>
          </a:xfrm>
        </p:spPr>
        <p:txBody>
          <a:bodyPr>
            <a:normAutofit/>
          </a:bodyPr>
          <a:lstStyle>
            <a:lvl1pPr>
              <a:defRPr sz="5700" b="1">
                <a:solidFill>
                  <a:srgbClr val="FFFFFF"/>
                </a:solidFill>
              </a:defRPr>
            </a:lvl1pPr>
          </a:lstStyle>
          <a:p>
            <a:r>
              <a:rPr lang="en-GB" err="1">
                <a:cs typeface="Calibri"/>
              </a:rPr>
              <a:t>Themenbereich</a:t>
            </a:r>
            <a:endParaRPr lang="en-GB"/>
          </a:p>
        </p:txBody>
      </p:sp>
    </p:spTree>
    <p:extLst>
      <p:ext uri="{BB962C8B-B14F-4D97-AF65-F5344CB8AC3E}">
        <p14:creationId xmlns:p14="http://schemas.microsoft.com/office/powerpoint/2010/main" val="286908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nnfolie 4">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DA79100F-125B-4CCC-BB7B-7A05DCE96E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68" y="-17385"/>
            <a:ext cx="12215052" cy="6901460"/>
          </a:xfrm>
          <a:prstGeom prst="rect">
            <a:avLst/>
          </a:prstGeom>
        </p:spPr>
      </p:pic>
      <p:sp>
        <p:nvSpPr>
          <p:cNvPr id="4" name="Title 1">
            <a:extLst>
              <a:ext uri="{FF2B5EF4-FFF2-40B4-BE49-F238E27FC236}">
                <a16:creationId xmlns:a16="http://schemas.microsoft.com/office/drawing/2014/main" id="{8AFE6EF5-BAFC-4103-9D44-B9ED3820E524}"/>
              </a:ext>
            </a:extLst>
          </p:cNvPr>
          <p:cNvSpPr txBox="1">
            <a:spLocks/>
          </p:cNvSpPr>
          <p:nvPr userDrawn="1"/>
        </p:nvSpPr>
        <p:spPr>
          <a:xfrm>
            <a:off x="3459274" y="1829801"/>
            <a:ext cx="955095" cy="2055047"/>
          </a:xfrm>
          <a:prstGeom prst="rect">
            <a:avLst/>
          </a:prstGeom>
        </p:spPr>
        <p:txBody>
          <a:bodyPr vert="horz" lIns="91440" tIns="45720" rIns="91440" bIns="45720" rtlCol="0" anchor="ctr">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pPr>
              <a:lnSpc>
                <a:spcPct val="100000"/>
              </a:lnSpc>
            </a:pPr>
            <a:r>
              <a:rPr lang="en-US" sz="14500" b="1" dirty="0">
                <a:latin typeface="+mn-lt"/>
              </a:rPr>
              <a:t>4</a:t>
            </a:r>
            <a:endParaRPr lang="en-GB" sz="14500" b="1" dirty="0">
              <a:latin typeface="+mn-lt"/>
            </a:endParaRPr>
          </a:p>
        </p:txBody>
      </p:sp>
      <p:pic>
        <p:nvPicPr>
          <p:cNvPr id="5" name="Graphic 16">
            <a:extLst>
              <a:ext uri="{FF2B5EF4-FFF2-40B4-BE49-F238E27FC236}">
                <a16:creationId xmlns:a16="http://schemas.microsoft.com/office/drawing/2014/main" id="{C5BDDDB8-B52D-40A8-AA80-E0FF3CF307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0963278" y="1721224"/>
            <a:ext cx="1236406" cy="2850777"/>
          </a:xfrm>
          <a:prstGeom prst="rect">
            <a:avLst/>
          </a:prstGeom>
        </p:spPr>
      </p:pic>
      <p:sp>
        <p:nvSpPr>
          <p:cNvPr id="9" name="Text Placeholder 10"/>
          <p:cNvSpPr>
            <a:spLocks noGrp="1"/>
          </p:cNvSpPr>
          <p:nvPr>
            <p:ph type="body" sz="quarter" idx="12" hasCustomPrompt="1"/>
          </p:nvPr>
        </p:nvSpPr>
        <p:spPr>
          <a:xfrm>
            <a:off x="4706163" y="3868819"/>
            <a:ext cx="6108192"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4.1 / Unterpunkt</a:t>
            </a:r>
          </a:p>
          <a:p>
            <a:pPr lvl="0"/>
            <a:r>
              <a:rPr lang="de-DE"/>
              <a:t>4.2 / Unterpunkt</a:t>
            </a:r>
          </a:p>
          <a:p>
            <a:pPr lvl="0"/>
            <a:r>
              <a:rPr lang="de-DE"/>
              <a:t>4.3 / Unterpunkt</a:t>
            </a:r>
          </a:p>
        </p:txBody>
      </p:sp>
      <p:sp>
        <p:nvSpPr>
          <p:cNvPr id="10" name="Picture Placeholder 5">
            <a:extLst>
              <a:ext uri="{FF2B5EF4-FFF2-40B4-BE49-F238E27FC236}">
                <a16:creationId xmlns:a16="http://schemas.microsoft.com/office/drawing/2014/main" id="{53012826-DD60-4EDB-BE33-90AC75B64108}"/>
              </a:ext>
            </a:extLst>
          </p:cNvPr>
          <p:cNvSpPr>
            <a:spLocks noGrp="1"/>
          </p:cNvSpPr>
          <p:nvPr>
            <p:ph type="pic" sz="quarter" idx="13" hasCustomPrompt="1"/>
          </p:nvPr>
        </p:nvSpPr>
        <p:spPr>
          <a:xfrm flipH="1">
            <a:off x="10834450" y="1746310"/>
            <a:ext cx="1377645"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a:lvl1pPr>
          </a:lstStyle>
          <a:p>
            <a:r>
              <a:rPr lang="en-US" dirty="0"/>
              <a:t>FOTO EINFÜGEN</a:t>
            </a:r>
          </a:p>
        </p:txBody>
      </p:sp>
      <p:sp>
        <p:nvSpPr>
          <p:cNvPr id="11" name="Title 2"/>
          <p:cNvSpPr>
            <a:spLocks noGrp="1"/>
          </p:cNvSpPr>
          <p:nvPr>
            <p:ph type="title" hasCustomPrompt="1"/>
          </p:nvPr>
        </p:nvSpPr>
        <p:spPr>
          <a:xfrm>
            <a:off x="4706163" y="2048964"/>
            <a:ext cx="5175504" cy="1773936"/>
          </a:xfrm>
        </p:spPr>
        <p:txBody>
          <a:bodyPr>
            <a:normAutofit/>
          </a:bodyPr>
          <a:lstStyle>
            <a:lvl1pPr>
              <a:defRPr sz="5700" b="1">
                <a:solidFill>
                  <a:srgbClr val="FFFFFF"/>
                </a:solidFill>
              </a:defRPr>
            </a:lvl1pPr>
          </a:lstStyle>
          <a:p>
            <a:r>
              <a:rPr lang="en-GB" err="1">
                <a:cs typeface="Calibri"/>
              </a:rPr>
              <a:t>Themenbereich</a:t>
            </a:r>
            <a:endParaRPr lang="en-GB"/>
          </a:p>
        </p:txBody>
      </p:sp>
    </p:spTree>
    <p:extLst>
      <p:ext uri="{BB962C8B-B14F-4D97-AF65-F5344CB8AC3E}">
        <p14:creationId xmlns:p14="http://schemas.microsoft.com/office/powerpoint/2010/main" val="333323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nnfolie 5">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9C3C4D48-6333-483E-A0DE-4112A91110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84" y="-24276"/>
            <a:ext cx="12259434" cy="6904617"/>
          </a:xfrm>
          <a:prstGeom prst="rect">
            <a:avLst/>
          </a:prstGeom>
        </p:spPr>
      </p:pic>
      <p:sp>
        <p:nvSpPr>
          <p:cNvPr id="4" name="Title 1">
            <a:extLst>
              <a:ext uri="{FF2B5EF4-FFF2-40B4-BE49-F238E27FC236}">
                <a16:creationId xmlns:a16="http://schemas.microsoft.com/office/drawing/2014/main" id="{8AFE6EF5-BAFC-4103-9D44-B9ED3820E524}"/>
              </a:ext>
            </a:extLst>
          </p:cNvPr>
          <p:cNvSpPr txBox="1">
            <a:spLocks/>
          </p:cNvSpPr>
          <p:nvPr userDrawn="1"/>
        </p:nvSpPr>
        <p:spPr>
          <a:xfrm>
            <a:off x="3459274" y="1836240"/>
            <a:ext cx="955095" cy="2055047"/>
          </a:xfrm>
          <a:prstGeom prst="rect">
            <a:avLst/>
          </a:prstGeom>
        </p:spPr>
        <p:txBody>
          <a:bodyPr vert="horz" lIns="91440" tIns="45720" rIns="91440" bIns="45720" rtlCol="0" anchor="ctr">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pPr>
              <a:lnSpc>
                <a:spcPct val="100000"/>
              </a:lnSpc>
            </a:pPr>
            <a:r>
              <a:rPr lang="en-US" sz="14500" b="1" dirty="0">
                <a:latin typeface="+mn-lt"/>
              </a:rPr>
              <a:t>5</a:t>
            </a:r>
            <a:endParaRPr lang="en-GB" sz="14500" b="1" dirty="0">
              <a:latin typeface="+mn-lt"/>
            </a:endParaRPr>
          </a:p>
        </p:txBody>
      </p:sp>
      <p:sp>
        <p:nvSpPr>
          <p:cNvPr id="9" name="Text Placeholder 10"/>
          <p:cNvSpPr>
            <a:spLocks noGrp="1"/>
          </p:cNvSpPr>
          <p:nvPr>
            <p:ph type="body" sz="quarter" idx="12" hasCustomPrompt="1"/>
          </p:nvPr>
        </p:nvSpPr>
        <p:spPr>
          <a:xfrm>
            <a:off x="4706163" y="3868819"/>
            <a:ext cx="6108192" cy="1188720"/>
          </a:xfrm>
        </p:spPr>
        <p:txBody>
          <a:bodyPr>
            <a:noAutofit/>
          </a:bodyPr>
          <a:lstStyle>
            <a:lvl1pPr marL="0" indent="0" algn="l" defTabSz="914400" rtl="0" eaLnBrk="1" latinLnBrk="0" hangingPunct="1">
              <a:lnSpc>
                <a:spcPts val="2360"/>
              </a:lnSpc>
              <a:spcBef>
                <a:spcPts val="0"/>
              </a:spcBef>
              <a:buNone/>
              <a:defRPr lang="en-GB" sz="1600" kern="1200" dirty="0">
                <a:solidFill>
                  <a:schemeClr val="bg1"/>
                </a:solidFill>
                <a:effectLst/>
                <a:latin typeface="+mn-lt"/>
                <a:ea typeface="+mn-ea"/>
                <a:cs typeface="+mn-cs"/>
              </a:defRPr>
            </a:lvl1pPr>
          </a:lstStyle>
          <a:p>
            <a:pPr lvl="0"/>
            <a:r>
              <a:rPr lang="de-DE"/>
              <a:t>5.1 / Unterpunkt</a:t>
            </a:r>
          </a:p>
          <a:p>
            <a:pPr lvl="0"/>
            <a:r>
              <a:rPr lang="de-DE"/>
              <a:t>5.2 / Unterpunkt</a:t>
            </a:r>
          </a:p>
          <a:p>
            <a:pPr lvl="0"/>
            <a:r>
              <a:rPr lang="de-DE"/>
              <a:t>5.3 / Unterpunkt</a:t>
            </a:r>
          </a:p>
        </p:txBody>
      </p:sp>
      <p:sp>
        <p:nvSpPr>
          <p:cNvPr id="10" name="Picture Placeholder 5">
            <a:extLst>
              <a:ext uri="{FF2B5EF4-FFF2-40B4-BE49-F238E27FC236}">
                <a16:creationId xmlns:a16="http://schemas.microsoft.com/office/drawing/2014/main" id="{56590F62-EF22-473F-A59E-CFBCE575708D}"/>
              </a:ext>
            </a:extLst>
          </p:cNvPr>
          <p:cNvSpPr>
            <a:spLocks noGrp="1"/>
          </p:cNvSpPr>
          <p:nvPr>
            <p:ph type="pic" sz="quarter" idx="13" hasCustomPrompt="1"/>
          </p:nvPr>
        </p:nvSpPr>
        <p:spPr>
          <a:xfrm>
            <a:off x="-30144" y="1916954"/>
            <a:ext cx="1416547" cy="2800603"/>
          </a:xfrm>
          <a:custGeom>
            <a:avLst/>
            <a:gdLst>
              <a:gd name="connsiteX0" fmla="*/ 0 w 3338286"/>
              <a:gd name="connsiteY0" fmla="*/ 0 h 3160713"/>
              <a:gd name="connsiteX1" fmla="*/ 1669143 w 3338286"/>
              <a:gd name="connsiteY1" fmla="*/ 0 h 3160713"/>
              <a:gd name="connsiteX2" fmla="*/ 3338286 w 3338286"/>
              <a:gd name="connsiteY2" fmla="*/ 1580357 h 3160713"/>
              <a:gd name="connsiteX3" fmla="*/ 1669143 w 3338286"/>
              <a:gd name="connsiteY3" fmla="*/ 3160714 h 3160713"/>
              <a:gd name="connsiteX4" fmla="*/ 0 w 3338286"/>
              <a:gd name="connsiteY4" fmla="*/ 3160713 h 3160713"/>
              <a:gd name="connsiteX5" fmla="*/ 0 w 3338286"/>
              <a:gd name="connsiteY5" fmla="*/ 0 h 3160713"/>
              <a:gd name="connsiteX0" fmla="*/ 1657350 w 3338286"/>
              <a:gd name="connsiteY0" fmla="*/ 0 h 3160714"/>
              <a:gd name="connsiteX1" fmla="*/ 1669143 w 3338286"/>
              <a:gd name="connsiteY1" fmla="*/ 0 h 3160714"/>
              <a:gd name="connsiteX2" fmla="*/ 3338286 w 3338286"/>
              <a:gd name="connsiteY2" fmla="*/ 1580357 h 3160714"/>
              <a:gd name="connsiteX3" fmla="*/ 1669143 w 3338286"/>
              <a:gd name="connsiteY3" fmla="*/ 3160714 h 3160714"/>
              <a:gd name="connsiteX4" fmla="*/ 0 w 3338286"/>
              <a:gd name="connsiteY4" fmla="*/ 3160713 h 3160714"/>
              <a:gd name="connsiteX5" fmla="*/ 1657350 w 3338286"/>
              <a:gd name="connsiteY5" fmla="*/ 0 h 3160714"/>
              <a:gd name="connsiteX0" fmla="*/ 9525 w 1690461"/>
              <a:gd name="connsiteY0" fmla="*/ 0 h 3160714"/>
              <a:gd name="connsiteX1" fmla="*/ 21318 w 1690461"/>
              <a:gd name="connsiteY1" fmla="*/ 0 h 3160714"/>
              <a:gd name="connsiteX2" fmla="*/ 1690461 w 1690461"/>
              <a:gd name="connsiteY2" fmla="*/ 1580357 h 3160714"/>
              <a:gd name="connsiteX3" fmla="*/ 21318 w 1690461"/>
              <a:gd name="connsiteY3" fmla="*/ 3160714 h 3160714"/>
              <a:gd name="connsiteX4" fmla="*/ 0 w 1690461"/>
              <a:gd name="connsiteY4" fmla="*/ 3160713 h 3160714"/>
              <a:gd name="connsiteX5" fmla="*/ 9525 w 1690461"/>
              <a:gd name="connsiteY5" fmla="*/ 0 h 31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461" h="3160714">
                <a:moveTo>
                  <a:pt x="9525" y="0"/>
                </a:moveTo>
                <a:lnTo>
                  <a:pt x="21318" y="0"/>
                </a:lnTo>
                <a:cubicBezTo>
                  <a:pt x="943160" y="0"/>
                  <a:pt x="1690461" y="707550"/>
                  <a:pt x="1690461" y="1580357"/>
                </a:cubicBezTo>
                <a:cubicBezTo>
                  <a:pt x="1690461" y="2453164"/>
                  <a:pt x="943160" y="3160714"/>
                  <a:pt x="21318" y="3160714"/>
                </a:cubicBezTo>
                <a:lnTo>
                  <a:pt x="0" y="3160713"/>
                </a:lnTo>
                <a:lnTo>
                  <a:pt x="9525" y="0"/>
                </a:lnTo>
                <a:close/>
              </a:path>
            </a:pathLst>
          </a:custGeom>
          <a:solidFill>
            <a:srgbClr val="E9EAEE"/>
          </a:solidFill>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r>
              <a:rPr lang="en-US" dirty="0"/>
              <a:t>FOTO EINFÜGEN</a:t>
            </a:r>
          </a:p>
        </p:txBody>
      </p:sp>
      <p:sp>
        <p:nvSpPr>
          <p:cNvPr id="7" name="Title 2"/>
          <p:cNvSpPr>
            <a:spLocks noGrp="1"/>
          </p:cNvSpPr>
          <p:nvPr>
            <p:ph type="title" hasCustomPrompt="1"/>
          </p:nvPr>
        </p:nvSpPr>
        <p:spPr>
          <a:xfrm>
            <a:off x="4706163" y="2048964"/>
            <a:ext cx="5175504" cy="1773936"/>
          </a:xfrm>
        </p:spPr>
        <p:txBody>
          <a:bodyPr>
            <a:normAutofit/>
          </a:bodyPr>
          <a:lstStyle>
            <a:lvl1pPr>
              <a:defRPr sz="5700" b="1">
                <a:solidFill>
                  <a:srgbClr val="FFFFFF"/>
                </a:solidFill>
              </a:defRPr>
            </a:lvl1pPr>
          </a:lstStyle>
          <a:p>
            <a:r>
              <a:rPr lang="en-GB" err="1">
                <a:cs typeface="Calibri"/>
              </a:rPr>
              <a:t>Themenbereich</a:t>
            </a:r>
            <a:endParaRPr lang="en-GB"/>
          </a:p>
        </p:txBody>
      </p:sp>
    </p:spTree>
    <p:extLst>
      <p:ext uri="{BB962C8B-B14F-4D97-AF65-F5344CB8AC3E}">
        <p14:creationId xmlns:p14="http://schemas.microsoft.com/office/powerpoint/2010/main" val="6847160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63951" y="365125"/>
            <a:ext cx="11664098"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263951" y="1825625"/>
            <a:ext cx="11664098"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263951" y="6356350"/>
            <a:ext cx="331744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599" y="6356350"/>
            <a:ext cx="33174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FEFB1-F06F-A54E-A08F-9A79D17F305D}" type="slidenum">
              <a:rPr lang="de-DE" smtClean="0"/>
              <a:t>‹#›</a:t>
            </a:fld>
            <a:endParaRPr lang="de-DE"/>
          </a:p>
        </p:txBody>
      </p:sp>
    </p:spTree>
    <p:extLst>
      <p:ext uri="{BB962C8B-B14F-4D97-AF65-F5344CB8AC3E}">
        <p14:creationId xmlns:p14="http://schemas.microsoft.com/office/powerpoint/2010/main" val="13095835"/>
      </p:ext>
    </p:extLst>
  </p:cSld>
  <p:clrMap bg1="lt1" tx1="dk1" bg2="lt2" tx2="dk2" accent1="accent1" accent2="accent2" accent3="accent3" accent4="accent4" accent5="accent5" accent6="accent6" hlink="hlink" folHlink="folHlink"/>
  <p:sldLayoutIdLst>
    <p:sldLayoutId id="2147483650" r:id="rId1"/>
    <p:sldLayoutId id="2147483698" r:id="rId2"/>
    <p:sldLayoutId id="2147483699" r:id="rId3"/>
    <p:sldLayoutId id="2147483718" r:id="rId4"/>
    <p:sldLayoutId id="2147483700" r:id="rId5"/>
    <p:sldLayoutId id="2147483707" r:id="rId6"/>
    <p:sldLayoutId id="2147483706" r:id="rId7"/>
    <p:sldLayoutId id="2147483705" r:id="rId8"/>
    <p:sldLayoutId id="2147483704" r:id="rId9"/>
    <p:sldLayoutId id="2147483703" r:id="rId10"/>
    <p:sldLayoutId id="2147483710" r:id="rId11"/>
    <p:sldLayoutId id="2147483677" r:id="rId12"/>
    <p:sldLayoutId id="2147483680" r:id="rId13"/>
    <p:sldLayoutId id="2147483823" r:id="rId14"/>
    <p:sldLayoutId id="2147483806" r:id="rId15"/>
    <p:sldLayoutId id="2147483825" r:id="rId16"/>
    <p:sldLayoutId id="2147483807" r:id="rId17"/>
    <p:sldLayoutId id="2147483751" r:id="rId18"/>
    <p:sldLayoutId id="2147483769" r:id="rId19"/>
    <p:sldLayoutId id="2147483752" r:id="rId20"/>
    <p:sldLayoutId id="2147483804" r:id="rId21"/>
    <p:sldLayoutId id="2147483749" r:id="rId22"/>
    <p:sldLayoutId id="2147483782" r:id="rId23"/>
    <p:sldLayoutId id="2147483765" r:id="rId24"/>
    <p:sldLayoutId id="2147483772" r:id="rId25"/>
    <p:sldLayoutId id="2147483805" r:id="rId26"/>
    <p:sldLayoutId id="2147483763" r:id="rId27"/>
    <p:sldLayoutId id="2147483764" r:id="rId28"/>
    <p:sldLayoutId id="2147483701" r:id="rId29"/>
    <p:sldLayoutId id="2147483683" r:id="rId30"/>
    <p:sldLayoutId id="2147483681" r:id="rId31"/>
    <p:sldLayoutId id="2147483702" r:id="rId32"/>
    <p:sldLayoutId id="2147483687" r:id="rId33"/>
    <p:sldLayoutId id="2147483686" r:id="rId34"/>
    <p:sldLayoutId id="2147483709" r:id="rId35"/>
    <p:sldLayoutId id="2147483719" r:id="rId36"/>
    <p:sldLayoutId id="2147483684" r:id="rId37"/>
    <p:sldLayoutId id="2147483723" r:id="rId38"/>
    <p:sldLayoutId id="2147483679" r:id="rId39"/>
    <p:sldLayoutId id="2147483697" r:id="rId40"/>
    <p:sldLayoutId id="2147483690" r:id="rId41"/>
    <p:sldLayoutId id="2147483688" r:id="rId42"/>
    <p:sldLayoutId id="2147483722" r:id="rId43"/>
    <p:sldLayoutId id="2147483714" r:id="rId44"/>
    <p:sldLayoutId id="2147483715" r:id="rId45"/>
    <p:sldLayoutId id="2147483713" r:id="rId46"/>
    <p:sldLayoutId id="2147483796" r:id="rId47"/>
    <p:sldLayoutId id="2147483797" r:id="rId48"/>
    <p:sldLayoutId id="2147483798" r:id="rId49"/>
    <p:sldLayoutId id="2147483799" r:id="rId50"/>
    <p:sldLayoutId id="2147483712" r:id="rId51"/>
    <p:sldLayoutId id="2147483800" r:id="rId52"/>
    <p:sldLayoutId id="2147483801" r:id="rId53"/>
    <p:sldLayoutId id="2147483802" r:id="rId54"/>
    <p:sldLayoutId id="2147483803" r:id="rId55"/>
    <p:sldLayoutId id="2147483716" r:id="rId56"/>
    <p:sldLayoutId id="2147483649" r:id="rId57"/>
    <p:sldLayoutId id="2147483792" r:id="rId58"/>
    <p:sldLayoutId id="2147483693" r:id="rId59"/>
    <p:sldLayoutId id="2147483794" r:id="rId60"/>
    <p:sldLayoutId id="2147483813" r:id="rId61"/>
    <p:sldLayoutId id="2147483810" r:id="rId62"/>
    <p:sldLayoutId id="2147483818" r:id="rId63"/>
    <p:sldLayoutId id="2147483819" r:id="rId64"/>
    <p:sldLayoutId id="2147483820" r:id="rId65"/>
    <p:sldLayoutId id="2147483821" r:id="rId66"/>
    <p:sldLayoutId id="2147483822" r:id="rId67"/>
    <p:sldLayoutId id="2147483824" r:id="rId68"/>
    <p:sldLayoutId id="2147483827" r:id="rId69"/>
  </p:sldLayoutIdLst>
  <p:hf hdr="0" ftr="0" dt="0"/>
  <p:txStyles>
    <p:title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10.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15.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slides/_rels/slide1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142.png"/><Relationship Id="rId7" Type="http://schemas.openxmlformats.org/officeDocument/2006/relationships/image" Target="../media/image143.png"/><Relationship Id="rId12" Type="http://schemas.openxmlformats.org/officeDocument/2006/relationships/image" Target="../media/image147.sv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36.svg"/><Relationship Id="rId11" Type="http://schemas.openxmlformats.org/officeDocument/2006/relationships/image" Target="../media/image146.png"/><Relationship Id="rId5" Type="http://schemas.openxmlformats.org/officeDocument/2006/relationships/image" Target="../media/image35.png"/><Relationship Id="rId10" Type="http://schemas.openxmlformats.org/officeDocument/2006/relationships/image" Target="../media/image145.svg"/><Relationship Id="rId4" Type="http://schemas.openxmlformats.org/officeDocument/2006/relationships/image" Target="../media/image103.svg"/><Relationship Id="rId9"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150.svg"/></Relationships>
</file>

<file path=ppt/slides/_rels/slide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64.xml"/><Relationship Id="rId5" Type="http://schemas.openxmlformats.org/officeDocument/2006/relationships/image" Target="../media/image153.png"/><Relationship Id="rId4" Type="http://schemas.openxmlformats.org/officeDocument/2006/relationships/image" Target="../media/image15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76.svg"/><Relationship Id="rId4" Type="http://schemas.openxmlformats.org/officeDocument/2006/relationships/image" Target="../media/image75.png"/></Relationships>
</file>

<file path=ppt/slides/_rels/slide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56.svg"/><Relationship Id="rId4" Type="http://schemas.openxmlformats.org/officeDocument/2006/relationships/image" Target="../media/image1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image" Target="../media/image158.svg"/><Relationship Id="rId9" Type="http://schemas.openxmlformats.org/officeDocument/2006/relationships/image" Target="../media/image163.png"/></Relationships>
</file>

<file path=ppt/slides/_rels/slide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image" Target="../media/image168.svg"/></Relationships>
</file>

<file path=ppt/slides/_rels/slide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5.xml"/><Relationship Id="rId1" Type="http://schemas.openxmlformats.org/officeDocument/2006/relationships/slideLayout" Target="../slideLayouts/slideLayout65.xml"/><Relationship Id="rId4" Type="http://schemas.openxmlformats.org/officeDocument/2006/relationships/image" Target="../media/image170.svg"/></Relationships>
</file>

<file path=ppt/slides/_rels/slide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6.xml"/><Relationship Id="rId1" Type="http://schemas.openxmlformats.org/officeDocument/2006/relationships/slideLayout" Target="../slideLayouts/slideLayout65.xml"/><Relationship Id="rId4" Type="http://schemas.openxmlformats.org/officeDocument/2006/relationships/image" Target="../media/image172.svg"/></Relationships>
</file>

<file path=ppt/slides/_rels/slide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174.svg"/></Relationships>
</file>

<file path=ppt/slides/_rels/slide2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176.png"/></Relationships>
</file>

<file path=ppt/slides/_rels/slide2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3.png"/><Relationship Id="rId7"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24.svg"/><Relationship Id="rId9" Type="http://schemas.openxmlformats.org/officeDocument/2006/relationships/image" Target="../media/image181.png"/></Relationships>
</file>

<file path=ppt/slides/_rels/slide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64.xml"/><Relationship Id="rId5" Type="http://schemas.openxmlformats.org/officeDocument/2006/relationships/image" Target="../media/image153.png"/><Relationship Id="rId4" Type="http://schemas.openxmlformats.org/officeDocument/2006/relationships/image" Target="../media/image15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80.sv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89.svg"/></Relationships>
</file>

<file path=ppt/slides/_rels/slide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s>
</file>

<file path=ppt/slides/_rels/slide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102.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7.svg"/><Relationship Id="rId4" Type="http://schemas.openxmlformats.org/officeDocument/2006/relationships/image" Target="../media/image103.svg"/><Relationship Id="rId9" Type="http://schemas.openxmlformats.org/officeDocument/2006/relationships/image" Target="../media/image106.png"/></Relationships>
</file>

<file path=ppt/slides/_rels/slide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94.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95.svg"/><Relationship Id="rId9"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SuSy</a:t>
            </a:r>
            <a:br>
              <a:rPr lang="de-DE" dirty="0"/>
            </a:br>
            <a:r>
              <a:rPr lang="de-DE" sz="4400" i="1" dirty="0"/>
              <a:t>efiport’s Online</a:t>
            </a:r>
            <a:br>
              <a:rPr lang="de-DE" sz="4400" i="1" dirty="0"/>
            </a:br>
            <a:r>
              <a:rPr lang="de-DE" sz="4400" i="1" dirty="0"/>
              <a:t>Submission System</a:t>
            </a:r>
            <a:endParaRPr lang="en-GB" sz="4400" i="1" dirty="0"/>
          </a:p>
        </p:txBody>
      </p:sp>
      <p:sp>
        <p:nvSpPr>
          <p:cNvPr id="4" name="Text Placeholder 3">
            <a:extLst>
              <a:ext uri="{FF2B5EF4-FFF2-40B4-BE49-F238E27FC236}">
                <a16:creationId xmlns:a16="http://schemas.microsoft.com/office/drawing/2014/main" id="{58C34AB1-2C91-4356-9589-58DE2D424600}"/>
              </a:ext>
            </a:extLst>
          </p:cNvPr>
          <p:cNvSpPr>
            <a:spLocks noGrp="1"/>
          </p:cNvSpPr>
          <p:nvPr>
            <p:ph type="body" sz="quarter" idx="11"/>
          </p:nvPr>
        </p:nvSpPr>
        <p:spPr>
          <a:xfrm>
            <a:off x="435937" y="5719343"/>
            <a:ext cx="3810241" cy="402336"/>
          </a:xfrm>
        </p:spPr>
        <p:txBody>
          <a:bodyPr>
            <a:normAutofit/>
          </a:bodyPr>
          <a:lstStyle/>
          <a:p>
            <a:r>
              <a:rPr lang="de-DE" dirty="0"/>
              <a:t>3 December 2021</a:t>
            </a:r>
            <a:endParaRPr lang="en-US" dirty="0"/>
          </a:p>
        </p:txBody>
      </p:sp>
      <p:pic>
        <p:nvPicPr>
          <p:cNvPr id="16" name="Graphic 15">
            <a:extLst>
              <a:ext uri="{FF2B5EF4-FFF2-40B4-BE49-F238E27FC236}">
                <a16:creationId xmlns:a16="http://schemas.microsoft.com/office/drawing/2014/main" id="{F858BBAA-4FB0-479C-A0D7-B5E4A6CCE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4884" y="1597614"/>
            <a:ext cx="2114550" cy="3438525"/>
          </a:xfrm>
          <a:prstGeom prst="rect">
            <a:avLst/>
          </a:prstGeom>
        </p:spPr>
      </p:pic>
    </p:spTree>
    <p:extLst>
      <p:ext uri="{BB962C8B-B14F-4D97-AF65-F5344CB8AC3E}">
        <p14:creationId xmlns:p14="http://schemas.microsoft.com/office/powerpoint/2010/main" val="35697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32">
            <a:extLst>
              <a:ext uri="{FF2B5EF4-FFF2-40B4-BE49-F238E27FC236}">
                <a16:creationId xmlns:a16="http://schemas.microsoft.com/office/drawing/2014/main" id="{809FA5E0-EFE8-4955-A39A-2AC786770D0F}"/>
              </a:ext>
            </a:extLst>
          </p:cNvPr>
          <p:cNvSpPr txBox="1">
            <a:spLocks/>
          </p:cNvSpPr>
          <p:nvPr/>
        </p:nvSpPr>
        <p:spPr>
          <a:xfrm>
            <a:off x="369222" y="4831488"/>
            <a:ext cx="3108960" cy="64008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Help</a:t>
            </a:r>
            <a:r>
              <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your entire institution see data and insight about your programmes.</a:t>
            </a:r>
            <a:endParaRPr lang="en-US" sz="2000" dirty="0">
              <a:solidFill>
                <a:schemeClr val="bg1"/>
              </a:solidFill>
              <a:latin typeface="+mj-lt"/>
              <a:ea typeface="Source Sans Pro"/>
              <a:cs typeface="Roboto Black" panose="02000000000000000000" pitchFamily="2" charset="0"/>
            </a:endParaRPr>
          </a:p>
        </p:txBody>
      </p:sp>
      <p:sp>
        <p:nvSpPr>
          <p:cNvPr id="8" name="Title 1">
            <a:extLst>
              <a:ext uri="{FF2B5EF4-FFF2-40B4-BE49-F238E27FC236}">
                <a16:creationId xmlns:a16="http://schemas.microsoft.com/office/drawing/2014/main" id="{4151C0A9-76FC-4CE0-BFA3-0F97CA2A4D24}"/>
              </a:ext>
            </a:extLst>
          </p:cNvPr>
          <p:cNvSpPr txBox="1">
            <a:spLocks/>
          </p:cNvSpPr>
          <p:nvPr/>
        </p:nvSpPr>
        <p:spPr>
          <a:xfrm>
            <a:off x="1524000" y="841355"/>
            <a:ext cx="9144000" cy="466344"/>
          </a:xfrm>
          <a:prstGeom prst="rect">
            <a:avLst/>
          </a:prstGeom>
        </p:spPr>
        <p:txBody>
          <a:bodyPr/>
          <a:lst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a:lstStyle>
          <a:p>
            <a:pPr algn="ctr"/>
            <a:r>
              <a:rPr lang="de-DE" sz="4400" dirty="0">
                <a:solidFill>
                  <a:schemeClr val="bg1"/>
                </a:solidFill>
              </a:rPr>
              <a:t>Our value proposition</a:t>
            </a:r>
          </a:p>
        </p:txBody>
      </p:sp>
      <p:sp>
        <p:nvSpPr>
          <p:cNvPr id="13" name="Text Placeholder 32">
            <a:extLst>
              <a:ext uri="{FF2B5EF4-FFF2-40B4-BE49-F238E27FC236}">
                <a16:creationId xmlns:a16="http://schemas.microsoft.com/office/drawing/2014/main" id="{FDC13E75-8F3F-481E-A5E7-E68EA9E4069E}"/>
              </a:ext>
            </a:extLst>
          </p:cNvPr>
          <p:cNvSpPr txBox="1">
            <a:spLocks/>
          </p:cNvSpPr>
          <p:nvPr/>
        </p:nvSpPr>
        <p:spPr>
          <a:xfrm>
            <a:off x="8637275" y="4831488"/>
            <a:ext cx="3108960" cy="722376"/>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Manage</a:t>
            </a:r>
            <a:r>
              <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entire thesis process and create a better experience for everyone.</a:t>
            </a:r>
            <a:endParaRPr lang="en-US" sz="2000" dirty="0">
              <a:solidFill>
                <a:schemeClr val="bg1"/>
              </a:solidFill>
              <a:latin typeface="+mj-lt"/>
              <a:ea typeface="Source Sans Pro"/>
              <a:cs typeface="Roboto Black" panose="02000000000000000000" pitchFamily="2" charset="0"/>
            </a:endParaRPr>
          </a:p>
        </p:txBody>
      </p:sp>
      <p:sp>
        <p:nvSpPr>
          <p:cNvPr id="14" name="Text Placeholder 32">
            <a:extLst>
              <a:ext uri="{FF2B5EF4-FFF2-40B4-BE49-F238E27FC236}">
                <a16:creationId xmlns:a16="http://schemas.microsoft.com/office/drawing/2014/main" id="{F8004EE1-5BC7-41DE-B86B-FF517BE3B708}"/>
              </a:ext>
            </a:extLst>
          </p:cNvPr>
          <p:cNvSpPr txBox="1">
            <a:spLocks/>
          </p:cNvSpPr>
          <p:nvPr/>
        </p:nvSpPr>
        <p:spPr>
          <a:xfrm>
            <a:off x="4541519" y="4831488"/>
            <a:ext cx="3108960" cy="64008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Review and export </a:t>
            </a:r>
            <a:r>
              <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results for archiving, accreditation, and quality management.</a:t>
            </a:r>
          </a:p>
          <a:p>
            <a:pPr marL="0" indent="0">
              <a:lnSpc>
                <a:spcPct val="120000"/>
              </a:lnSpc>
              <a:spcBef>
                <a:spcPts val="0"/>
              </a:spcBef>
              <a:buNone/>
            </a:pPr>
            <a:r>
              <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chemeClr val="bg1"/>
              </a:solidFill>
              <a:latin typeface="+mj-lt"/>
              <a:ea typeface="Source Sans Pro"/>
              <a:cs typeface="Roboto Black" panose="02000000000000000000" pitchFamily="2" charset="0"/>
            </a:endParaRPr>
          </a:p>
        </p:txBody>
      </p:sp>
      <p:pic>
        <p:nvPicPr>
          <p:cNvPr id="3" name="Graphic 2">
            <a:extLst>
              <a:ext uri="{FF2B5EF4-FFF2-40B4-BE49-F238E27FC236}">
                <a16:creationId xmlns:a16="http://schemas.microsoft.com/office/drawing/2014/main" id="{26304256-3A85-4244-AD10-D8F8BDFEC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129" y="2319337"/>
            <a:ext cx="2790825" cy="2219325"/>
          </a:xfrm>
          <a:prstGeom prst="rect">
            <a:avLst/>
          </a:prstGeom>
        </p:spPr>
      </p:pic>
      <p:pic>
        <p:nvPicPr>
          <p:cNvPr id="5" name="Graphic 4">
            <a:extLst>
              <a:ext uri="{FF2B5EF4-FFF2-40B4-BE49-F238E27FC236}">
                <a16:creationId xmlns:a16="http://schemas.microsoft.com/office/drawing/2014/main" id="{26453335-875C-47F6-B4D0-69FEE2D05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5698" y="2324100"/>
            <a:ext cx="2981325" cy="2209800"/>
          </a:xfrm>
          <a:prstGeom prst="rect">
            <a:avLst/>
          </a:prstGeom>
        </p:spPr>
      </p:pic>
      <p:pic>
        <p:nvPicPr>
          <p:cNvPr id="10" name="Graphic 9">
            <a:extLst>
              <a:ext uri="{FF2B5EF4-FFF2-40B4-BE49-F238E27FC236}">
                <a16:creationId xmlns:a16="http://schemas.microsoft.com/office/drawing/2014/main" id="{873927D8-B734-4BE2-BA7E-A7F3975268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7935" y="2381250"/>
            <a:ext cx="2457450" cy="2095500"/>
          </a:xfrm>
          <a:prstGeom prst="rect">
            <a:avLst/>
          </a:prstGeom>
        </p:spPr>
      </p:pic>
    </p:spTree>
    <p:extLst>
      <p:ext uri="{BB962C8B-B14F-4D97-AF65-F5344CB8AC3E}">
        <p14:creationId xmlns:p14="http://schemas.microsoft.com/office/powerpoint/2010/main" val="5256562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667C3F-19FC-4D82-A62E-2E00B510DD88}"/>
              </a:ext>
            </a:extLst>
          </p:cNvPr>
          <p:cNvSpPr>
            <a:spLocks noGrp="1"/>
          </p:cNvSpPr>
          <p:nvPr>
            <p:ph type="title"/>
          </p:nvPr>
        </p:nvSpPr>
        <p:spPr>
          <a:xfrm>
            <a:off x="3459274" y="2430287"/>
            <a:ext cx="6422393" cy="1773936"/>
          </a:xfrm>
        </p:spPr>
        <p:txBody>
          <a:bodyPr>
            <a:normAutofit/>
          </a:bodyPr>
          <a:lstStyle/>
          <a:p>
            <a:r>
              <a:rPr lang="de-DE" sz="6000" dirty="0"/>
              <a:t>Design principles</a:t>
            </a:r>
            <a:br>
              <a:rPr lang="de-DE" dirty="0"/>
            </a:br>
            <a:r>
              <a:rPr lang="de-DE" sz="4900" i="1" dirty="0"/>
              <a:t>How we designed SuSy</a:t>
            </a:r>
            <a:endParaRPr lang="en-US" dirty="0"/>
          </a:p>
        </p:txBody>
      </p:sp>
      <p:sp>
        <p:nvSpPr>
          <p:cNvPr id="12" name="Picture Placeholder 11">
            <a:extLst>
              <a:ext uri="{FF2B5EF4-FFF2-40B4-BE49-F238E27FC236}">
                <a16:creationId xmlns:a16="http://schemas.microsoft.com/office/drawing/2014/main" id="{5F39C4CC-88C9-4346-868C-DC840F056FB6}"/>
              </a:ext>
            </a:extLst>
          </p:cNvPr>
          <p:cNvSpPr>
            <a:spLocks noGrp="1"/>
          </p:cNvSpPr>
          <p:nvPr>
            <p:ph type="pic" sz="quarter" idx="13"/>
          </p:nvPr>
        </p:nvSpPr>
        <p:spPr/>
      </p:sp>
      <p:pic>
        <p:nvPicPr>
          <p:cNvPr id="10" name="Graphic 9">
            <a:extLst>
              <a:ext uri="{FF2B5EF4-FFF2-40B4-BE49-F238E27FC236}">
                <a16:creationId xmlns:a16="http://schemas.microsoft.com/office/drawing/2014/main" id="{C3ED38CD-6A6E-457D-A141-D66738C037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44" y="1589896"/>
            <a:ext cx="2239608" cy="3559263"/>
          </a:xfrm>
          <a:prstGeom prst="rect">
            <a:avLst/>
          </a:prstGeom>
        </p:spPr>
      </p:pic>
    </p:spTree>
    <p:extLst>
      <p:ext uri="{BB962C8B-B14F-4D97-AF65-F5344CB8AC3E}">
        <p14:creationId xmlns:p14="http://schemas.microsoft.com/office/powerpoint/2010/main" val="209886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5634-7C13-45AA-A962-52A4B53B3735}"/>
              </a:ext>
            </a:extLst>
          </p:cNvPr>
          <p:cNvSpPr>
            <a:spLocks noGrp="1"/>
          </p:cNvSpPr>
          <p:nvPr>
            <p:ph type="title"/>
          </p:nvPr>
        </p:nvSpPr>
        <p:spPr/>
        <p:txBody>
          <a:bodyPr/>
          <a:lstStyle/>
          <a:p>
            <a:r>
              <a:rPr lang="de-DE" sz="4400" dirty="0"/>
              <a:t>Design thinking process</a:t>
            </a:r>
            <a:endParaRPr lang="en-US" sz="4400" dirty="0"/>
          </a:p>
        </p:txBody>
      </p:sp>
      <p:sp>
        <p:nvSpPr>
          <p:cNvPr id="19" name="Picture Placeholder 6">
            <a:extLst>
              <a:ext uri="{FF2B5EF4-FFF2-40B4-BE49-F238E27FC236}">
                <a16:creationId xmlns:a16="http://schemas.microsoft.com/office/drawing/2014/main" id="{1203FEBD-92E8-454E-92CF-5A86BF8391F1}"/>
              </a:ext>
            </a:extLst>
          </p:cNvPr>
          <p:cNvSpPr txBox="1">
            <a:spLocks/>
          </p:cNvSpPr>
          <p:nvPr/>
        </p:nvSpPr>
        <p:spPr>
          <a:xfrm>
            <a:off x="2623230"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sp>
        <p:nvSpPr>
          <p:cNvPr id="20" name="Picture Placeholder 6">
            <a:extLst>
              <a:ext uri="{FF2B5EF4-FFF2-40B4-BE49-F238E27FC236}">
                <a16:creationId xmlns:a16="http://schemas.microsoft.com/office/drawing/2014/main" id="{68487699-8E9B-41B4-BA9A-E6330948CBED}"/>
              </a:ext>
            </a:extLst>
          </p:cNvPr>
          <p:cNvSpPr txBox="1">
            <a:spLocks/>
          </p:cNvSpPr>
          <p:nvPr/>
        </p:nvSpPr>
        <p:spPr>
          <a:xfrm>
            <a:off x="3970040"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sp>
        <p:nvSpPr>
          <p:cNvPr id="21" name="Picture Placeholder 6">
            <a:extLst>
              <a:ext uri="{FF2B5EF4-FFF2-40B4-BE49-F238E27FC236}">
                <a16:creationId xmlns:a16="http://schemas.microsoft.com/office/drawing/2014/main" id="{DF53D151-920C-4A98-968F-3C1B1AD0A953}"/>
              </a:ext>
            </a:extLst>
          </p:cNvPr>
          <p:cNvSpPr txBox="1">
            <a:spLocks/>
          </p:cNvSpPr>
          <p:nvPr/>
        </p:nvSpPr>
        <p:spPr>
          <a:xfrm>
            <a:off x="5200346"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sp>
        <p:nvSpPr>
          <p:cNvPr id="22" name="Picture Placeholder 6">
            <a:extLst>
              <a:ext uri="{FF2B5EF4-FFF2-40B4-BE49-F238E27FC236}">
                <a16:creationId xmlns:a16="http://schemas.microsoft.com/office/drawing/2014/main" id="{2BE8C593-11CC-44A6-A653-FB42840672B4}"/>
              </a:ext>
            </a:extLst>
          </p:cNvPr>
          <p:cNvSpPr txBox="1">
            <a:spLocks/>
          </p:cNvSpPr>
          <p:nvPr/>
        </p:nvSpPr>
        <p:spPr>
          <a:xfrm>
            <a:off x="7709476"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sp>
        <p:nvSpPr>
          <p:cNvPr id="23" name="Picture Placeholder 6">
            <a:extLst>
              <a:ext uri="{FF2B5EF4-FFF2-40B4-BE49-F238E27FC236}">
                <a16:creationId xmlns:a16="http://schemas.microsoft.com/office/drawing/2014/main" id="{BBFEE859-6090-4837-B768-455758E9E059}"/>
              </a:ext>
            </a:extLst>
          </p:cNvPr>
          <p:cNvSpPr txBox="1">
            <a:spLocks/>
          </p:cNvSpPr>
          <p:nvPr/>
        </p:nvSpPr>
        <p:spPr>
          <a:xfrm>
            <a:off x="9046506"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sp>
        <p:nvSpPr>
          <p:cNvPr id="24" name="Picture Placeholder 6">
            <a:extLst>
              <a:ext uri="{FF2B5EF4-FFF2-40B4-BE49-F238E27FC236}">
                <a16:creationId xmlns:a16="http://schemas.microsoft.com/office/drawing/2014/main" id="{F4607562-4241-4543-8020-CC922FD11B6C}"/>
              </a:ext>
            </a:extLst>
          </p:cNvPr>
          <p:cNvSpPr txBox="1">
            <a:spLocks/>
          </p:cNvSpPr>
          <p:nvPr/>
        </p:nvSpPr>
        <p:spPr>
          <a:xfrm>
            <a:off x="6494502" y="3586622"/>
            <a:ext cx="365760" cy="36576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 </a:t>
            </a:r>
            <a:endParaRPr lang="en-GB" dirty="0"/>
          </a:p>
        </p:txBody>
      </p:sp>
      <p:grpSp>
        <p:nvGrpSpPr>
          <p:cNvPr id="68" name="Group 67">
            <a:extLst>
              <a:ext uri="{FF2B5EF4-FFF2-40B4-BE49-F238E27FC236}">
                <a16:creationId xmlns:a16="http://schemas.microsoft.com/office/drawing/2014/main" id="{5F1A990A-B65E-498B-AADE-7CA750CF7A6C}"/>
              </a:ext>
            </a:extLst>
          </p:cNvPr>
          <p:cNvGrpSpPr/>
          <p:nvPr/>
        </p:nvGrpSpPr>
        <p:grpSpPr>
          <a:xfrm>
            <a:off x="686756" y="3237303"/>
            <a:ext cx="1676112" cy="1097280"/>
            <a:chOff x="2250368" y="3632929"/>
            <a:chExt cx="1676112" cy="1097280"/>
          </a:xfrm>
        </p:grpSpPr>
        <p:sp>
          <p:nvSpPr>
            <p:cNvPr id="5" name="Oval 4">
              <a:extLst>
                <a:ext uri="{FF2B5EF4-FFF2-40B4-BE49-F238E27FC236}">
                  <a16:creationId xmlns:a16="http://schemas.microsoft.com/office/drawing/2014/main" id="{7D296620-25B4-45D3-9094-7065C7BABDAE}"/>
                </a:ext>
              </a:extLst>
            </p:cNvPr>
            <p:cNvSpPr/>
            <p:nvPr/>
          </p:nvSpPr>
          <p:spPr>
            <a:xfrm>
              <a:off x="2539784" y="3632929"/>
              <a:ext cx="1097280" cy="1097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31" name="Text Placeholder 2">
              <a:extLst>
                <a:ext uri="{FF2B5EF4-FFF2-40B4-BE49-F238E27FC236}">
                  <a16:creationId xmlns:a16="http://schemas.microsoft.com/office/drawing/2014/main" id="{F5BFD235-C968-4A85-BF8F-B2942A0CC1B5}"/>
                </a:ext>
              </a:extLst>
            </p:cNvPr>
            <p:cNvSpPr txBox="1">
              <a:spLocks/>
            </p:cNvSpPr>
            <p:nvPr/>
          </p:nvSpPr>
          <p:spPr>
            <a:xfrm>
              <a:off x="2250368"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empathise</a:t>
              </a:r>
              <a:endParaRPr lang="en-GB" dirty="0">
                <a:solidFill>
                  <a:schemeClr val="bg1"/>
                </a:solidFill>
              </a:endParaRPr>
            </a:p>
          </p:txBody>
        </p:sp>
      </p:grpSp>
      <p:cxnSp>
        <p:nvCxnSpPr>
          <p:cNvPr id="38" name="Connector: Curved 37">
            <a:extLst>
              <a:ext uri="{FF2B5EF4-FFF2-40B4-BE49-F238E27FC236}">
                <a16:creationId xmlns:a16="http://schemas.microsoft.com/office/drawing/2014/main" id="{98340337-EB49-49DB-A244-0387F14D29FB}"/>
              </a:ext>
            </a:extLst>
          </p:cNvPr>
          <p:cNvCxnSpPr>
            <a:stCxn id="9" idx="4"/>
            <a:endCxn id="5" idx="4"/>
          </p:cNvCxnSpPr>
          <p:nvPr/>
        </p:nvCxnSpPr>
        <p:spPr>
          <a:xfrm rot="5400000">
            <a:off x="5182088" y="677307"/>
            <a:ext cx="12700" cy="7314552"/>
          </a:xfrm>
          <a:prstGeom prst="curvedConnector3">
            <a:avLst>
              <a:gd name="adj1" fmla="val 8917244"/>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DBF5A04F-91FC-425B-941C-1C515D169FEA}"/>
              </a:ext>
            </a:extLst>
          </p:cNvPr>
          <p:cNvCxnSpPr>
            <a:stCxn id="8" idx="4"/>
            <a:endCxn id="5" idx="4"/>
          </p:cNvCxnSpPr>
          <p:nvPr/>
        </p:nvCxnSpPr>
        <p:spPr>
          <a:xfrm rot="5400000">
            <a:off x="4267769" y="1591626"/>
            <a:ext cx="12700" cy="5485914"/>
          </a:xfrm>
          <a:prstGeom prst="curvedConnector3">
            <a:avLst>
              <a:gd name="adj1" fmla="val 453103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231EFC3B-B13B-4DEC-A63D-51CCC98F34E3}"/>
              </a:ext>
            </a:extLst>
          </p:cNvPr>
          <p:cNvCxnSpPr>
            <a:stCxn id="6" idx="4"/>
            <a:endCxn id="5" idx="4"/>
          </p:cNvCxnSpPr>
          <p:nvPr/>
        </p:nvCxnSpPr>
        <p:spPr>
          <a:xfrm rot="5400000">
            <a:off x="2439131" y="3420264"/>
            <a:ext cx="12700" cy="1828638"/>
          </a:xfrm>
          <a:prstGeom prst="curvedConnector3">
            <a:avLst>
              <a:gd name="adj1" fmla="val 1800000"/>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0ACC868E-7427-4CC3-AF9C-B2AEDAA2AB09}"/>
              </a:ext>
            </a:extLst>
          </p:cNvPr>
          <p:cNvCxnSpPr>
            <a:cxnSpLocks/>
            <a:stCxn id="9" idx="0"/>
            <a:endCxn id="7" idx="0"/>
          </p:cNvCxnSpPr>
          <p:nvPr/>
        </p:nvCxnSpPr>
        <p:spPr>
          <a:xfrm rot="16200000" flipV="1">
            <a:off x="7010726" y="1408665"/>
            <a:ext cx="12700" cy="3657276"/>
          </a:xfrm>
          <a:prstGeom prst="curvedConnector3">
            <a:avLst>
              <a:gd name="adj1" fmla="val 4365512"/>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39B32762-1418-4173-8BD8-DA106766C71C}"/>
              </a:ext>
            </a:extLst>
          </p:cNvPr>
          <p:cNvCxnSpPr>
            <a:cxnSpLocks/>
            <a:stCxn id="9" idx="0"/>
            <a:endCxn id="8" idx="0"/>
          </p:cNvCxnSpPr>
          <p:nvPr/>
        </p:nvCxnSpPr>
        <p:spPr>
          <a:xfrm rot="16200000" flipV="1">
            <a:off x="7925045" y="2322984"/>
            <a:ext cx="12700" cy="1828638"/>
          </a:xfrm>
          <a:prstGeom prst="curvedConnector3">
            <a:avLst>
              <a:gd name="adj1" fmla="val 1800000"/>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6DF25515-B778-4BD2-A30E-64B0B158C9B1}"/>
              </a:ext>
            </a:extLst>
          </p:cNvPr>
          <p:cNvCxnSpPr>
            <a:cxnSpLocks/>
            <a:stCxn id="9" idx="0"/>
            <a:endCxn id="6" idx="0"/>
          </p:cNvCxnSpPr>
          <p:nvPr/>
        </p:nvCxnSpPr>
        <p:spPr>
          <a:xfrm rot="16200000" flipV="1">
            <a:off x="6096407" y="494346"/>
            <a:ext cx="12700" cy="5485914"/>
          </a:xfrm>
          <a:prstGeom prst="curvedConnector3">
            <a:avLst>
              <a:gd name="adj1" fmla="val 7344827"/>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0BB58B9-33D7-4F33-862E-556CFE48FAE5}"/>
              </a:ext>
            </a:extLst>
          </p:cNvPr>
          <p:cNvGrpSpPr/>
          <p:nvPr/>
        </p:nvGrpSpPr>
        <p:grpSpPr>
          <a:xfrm>
            <a:off x="6172670" y="3237303"/>
            <a:ext cx="1676112" cy="1097280"/>
            <a:chOff x="6197531" y="3632929"/>
            <a:chExt cx="1676112" cy="1097280"/>
          </a:xfrm>
        </p:grpSpPr>
        <p:sp>
          <p:nvSpPr>
            <p:cNvPr id="8" name="Oval 7">
              <a:extLst>
                <a:ext uri="{FF2B5EF4-FFF2-40B4-BE49-F238E27FC236}">
                  <a16:creationId xmlns:a16="http://schemas.microsoft.com/office/drawing/2014/main" id="{6107103D-F221-45DA-BE4C-D2B37977AA6D}"/>
                </a:ext>
              </a:extLst>
            </p:cNvPr>
            <p:cNvSpPr/>
            <p:nvPr/>
          </p:nvSpPr>
          <p:spPr>
            <a:xfrm>
              <a:off x="6486947" y="3632929"/>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63" name="Text Placeholder 2">
              <a:extLst>
                <a:ext uri="{FF2B5EF4-FFF2-40B4-BE49-F238E27FC236}">
                  <a16:creationId xmlns:a16="http://schemas.microsoft.com/office/drawing/2014/main" id="{343EBB0F-08BA-4232-A80C-23A9132054D6}"/>
                </a:ext>
              </a:extLst>
            </p:cNvPr>
            <p:cNvSpPr txBox="1">
              <a:spLocks/>
            </p:cNvSpPr>
            <p:nvPr/>
          </p:nvSpPr>
          <p:spPr>
            <a:xfrm>
              <a:off x="6197531"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prototype</a:t>
              </a:r>
              <a:endParaRPr lang="en-GB" dirty="0">
                <a:solidFill>
                  <a:schemeClr val="bg1"/>
                </a:solidFill>
              </a:endParaRPr>
            </a:p>
          </p:txBody>
        </p:sp>
      </p:grpSp>
      <p:grpSp>
        <p:nvGrpSpPr>
          <p:cNvPr id="73" name="Group 72">
            <a:extLst>
              <a:ext uri="{FF2B5EF4-FFF2-40B4-BE49-F238E27FC236}">
                <a16:creationId xmlns:a16="http://schemas.microsoft.com/office/drawing/2014/main" id="{21D3627C-4C68-4F08-8851-2A15C63ED4F5}"/>
              </a:ext>
            </a:extLst>
          </p:cNvPr>
          <p:cNvGrpSpPr/>
          <p:nvPr/>
        </p:nvGrpSpPr>
        <p:grpSpPr>
          <a:xfrm>
            <a:off x="9829944" y="3237303"/>
            <a:ext cx="1676112" cy="1097280"/>
            <a:chOff x="8673693" y="3632929"/>
            <a:chExt cx="1676112" cy="1097280"/>
          </a:xfrm>
        </p:grpSpPr>
        <p:sp>
          <p:nvSpPr>
            <p:cNvPr id="10" name="Oval 9">
              <a:extLst>
                <a:ext uri="{FF2B5EF4-FFF2-40B4-BE49-F238E27FC236}">
                  <a16:creationId xmlns:a16="http://schemas.microsoft.com/office/drawing/2014/main" id="{A0E5EFDB-86A5-4A11-8CF1-C7E9B2F4E28B}"/>
                </a:ext>
              </a:extLst>
            </p:cNvPr>
            <p:cNvSpPr/>
            <p:nvPr/>
          </p:nvSpPr>
          <p:spPr>
            <a:xfrm>
              <a:off x="8963109" y="3632929"/>
              <a:ext cx="1097280" cy="1097280"/>
            </a:xfrm>
            <a:prstGeom prst="ellipse">
              <a:avLst/>
            </a:prstGeom>
            <a:solidFill>
              <a:srgbClr val="00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64" name="Text Placeholder 2">
              <a:extLst>
                <a:ext uri="{FF2B5EF4-FFF2-40B4-BE49-F238E27FC236}">
                  <a16:creationId xmlns:a16="http://schemas.microsoft.com/office/drawing/2014/main" id="{8F84527D-6957-4B19-9F11-7DAD14983270}"/>
                </a:ext>
              </a:extLst>
            </p:cNvPr>
            <p:cNvSpPr txBox="1">
              <a:spLocks/>
            </p:cNvSpPr>
            <p:nvPr/>
          </p:nvSpPr>
          <p:spPr>
            <a:xfrm>
              <a:off x="8673693"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implement</a:t>
              </a:r>
              <a:endParaRPr lang="en-GB" dirty="0">
                <a:solidFill>
                  <a:schemeClr val="bg1"/>
                </a:solidFill>
              </a:endParaRPr>
            </a:p>
          </p:txBody>
        </p:sp>
      </p:grpSp>
      <p:grpSp>
        <p:nvGrpSpPr>
          <p:cNvPr id="70" name="Group 69">
            <a:extLst>
              <a:ext uri="{FF2B5EF4-FFF2-40B4-BE49-F238E27FC236}">
                <a16:creationId xmlns:a16="http://schemas.microsoft.com/office/drawing/2014/main" id="{D0868649-3008-43F9-94A2-76402CE02340}"/>
              </a:ext>
            </a:extLst>
          </p:cNvPr>
          <p:cNvGrpSpPr/>
          <p:nvPr/>
        </p:nvGrpSpPr>
        <p:grpSpPr>
          <a:xfrm>
            <a:off x="4344032" y="3237303"/>
            <a:ext cx="1676112" cy="1097280"/>
            <a:chOff x="4971430" y="3632929"/>
            <a:chExt cx="1676112" cy="1097280"/>
          </a:xfrm>
        </p:grpSpPr>
        <p:sp>
          <p:nvSpPr>
            <p:cNvPr id="7" name="Oval 6">
              <a:extLst>
                <a:ext uri="{FF2B5EF4-FFF2-40B4-BE49-F238E27FC236}">
                  <a16:creationId xmlns:a16="http://schemas.microsoft.com/office/drawing/2014/main" id="{CBB4C4A1-1D51-441B-BAFB-8ABE70D9E22D}"/>
                </a:ext>
              </a:extLst>
            </p:cNvPr>
            <p:cNvSpPr/>
            <p:nvPr/>
          </p:nvSpPr>
          <p:spPr>
            <a:xfrm>
              <a:off x="5260846" y="3632929"/>
              <a:ext cx="1097280" cy="1097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65" name="Text Placeholder 2">
              <a:extLst>
                <a:ext uri="{FF2B5EF4-FFF2-40B4-BE49-F238E27FC236}">
                  <a16:creationId xmlns:a16="http://schemas.microsoft.com/office/drawing/2014/main" id="{5E64EC51-0F43-42DC-BBF9-51B478A5D6EA}"/>
                </a:ext>
              </a:extLst>
            </p:cNvPr>
            <p:cNvSpPr txBox="1">
              <a:spLocks/>
            </p:cNvSpPr>
            <p:nvPr/>
          </p:nvSpPr>
          <p:spPr>
            <a:xfrm>
              <a:off x="4971430"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ideate</a:t>
              </a:r>
              <a:endParaRPr lang="en-GB" dirty="0">
                <a:solidFill>
                  <a:schemeClr val="bg1"/>
                </a:solidFill>
              </a:endParaRPr>
            </a:p>
          </p:txBody>
        </p:sp>
      </p:grpSp>
      <p:grpSp>
        <p:nvGrpSpPr>
          <p:cNvPr id="72" name="Group 71">
            <a:extLst>
              <a:ext uri="{FF2B5EF4-FFF2-40B4-BE49-F238E27FC236}">
                <a16:creationId xmlns:a16="http://schemas.microsoft.com/office/drawing/2014/main" id="{EB3B75B6-0120-4514-B99E-5470C364E698}"/>
              </a:ext>
            </a:extLst>
          </p:cNvPr>
          <p:cNvGrpSpPr/>
          <p:nvPr/>
        </p:nvGrpSpPr>
        <p:grpSpPr>
          <a:xfrm>
            <a:off x="8001308" y="3237303"/>
            <a:ext cx="1676112" cy="1097280"/>
            <a:chOff x="7468923" y="3632929"/>
            <a:chExt cx="1676112" cy="1097280"/>
          </a:xfrm>
        </p:grpSpPr>
        <p:sp>
          <p:nvSpPr>
            <p:cNvPr id="9" name="Oval 8">
              <a:extLst>
                <a:ext uri="{FF2B5EF4-FFF2-40B4-BE49-F238E27FC236}">
                  <a16:creationId xmlns:a16="http://schemas.microsoft.com/office/drawing/2014/main" id="{9F10ADA5-88E7-429B-B244-09E5EFAADBD5}"/>
                </a:ext>
              </a:extLst>
            </p:cNvPr>
            <p:cNvSpPr/>
            <p:nvPr/>
          </p:nvSpPr>
          <p:spPr>
            <a:xfrm>
              <a:off x="7758339" y="3632929"/>
              <a:ext cx="1097280"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66" name="Text Placeholder 2">
              <a:extLst>
                <a:ext uri="{FF2B5EF4-FFF2-40B4-BE49-F238E27FC236}">
                  <a16:creationId xmlns:a16="http://schemas.microsoft.com/office/drawing/2014/main" id="{DB8B4995-D12B-4439-AFE8-FEE750658876}"/>
                </a:ext>
              </a:extLst>
            </p:cNvPr>
            <p:cNvSpPr txBox="1">
              <a:spLocks/>
            </p:cNvSpPr>
            <p:nvPr/>
          </p:nvSpPr>
          <p:spPr>
            <a:xfrm>
              <a:off x="7468923"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test</a:t>
              </a:r>
              <a:endParaRPr lang="en-GB" dirty="0">
                <a:solidFill>
                  <a:schemeClr val="bg1"/>
                </a:solidFill>
              </a:endParaRPr>
            </a:p>
          </p:txBody>
        </p:sp>
      </p:grpSp>
      <p:grpSp>
        <p:nvGrpSpPr>
          <p:cNvPr id="69" name="Group 68">
            <a:extLst>
              <a:ext uri="{FF2B5EF4-FFF2-40B4-BE49-F238E27FC236}">
                <a16:creationId xmlns:a16="http://schemas.microsoft.com/office/drawing/2014/main" id="{EF1FF761-2871-4299-A4D5-6552B14213C6}"/>
              </a:ext>
            </a:extLst>
          </p:cNvPr>
          <p:cNvGrpSpPr/>
          <p:nvPr/>
        </p:nvGrpSpPr>
        <p:grpSpPr>
          <a:xfrm>
            <a:off x="2515394" y="3237303"/>
            <a:ext cx="1676112" cy="1097280"/>
            <a:chOff x="3516765" y="3632929"/>
            <a:chExt cx="1676112" cy="1097280"/>
          </a:xfrm>
        </p:grpSpPr>
        <p:sp>
          <p:nvSpPr>
            <p:cNvPr id="6" name="Oval 5">
              <a:extLst>
                <a:ext uri="{FF2B5EF4-FFF2-40B4-BE49-F238E27FC236}">
                  <a16:creationId xmlns:a16="http://schemas.microsoft.com/office/drawing/2014/main" id="{18458327-9F87-4633-AF16-C00B5932252A}"/>
                </a:ext>
              </a:extLst>
            </p:cNvPr>
            <p:cNvSpPr/>
            <p:nvPr/>
          </p:nvSpPr>
          <p:spPr>
            <a:xfrm>
              <a:off x="3806181" y="3632929"/>
              <a:ext cx="1097280" cy="10972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67" name="Text Placeholder 2">
              <a:extLst>
                <a:ext uri="{FF2B5EF4-FFF2-40B4-BE49-F238E27FC236}">
                  <a16:creationId xmlns:a16="http://schemas.microsoft.com/office/drawing/2014/main" id="{86DD6092-8A91-430F-ACEC-8AFD967D7ECF}"/>
                </a:ext>
              </a:extLst>
            </p:cNvPr>
            <p:cNvSpPr txBox="1">
              <a:spLocks/>
            </p:cNvSpPr>
            <p:nvPr/>
          </p:nvSpPr>
          <p:spPr>
            <a:xfrm>
              <a:off x="3516765" y="4012405"/>
              <a:ext cx="1676112" cy="338328"/>
            </a:xfrm>
            <a:prstGeom prst="rect">
              <a:avLst/>
            </a:prstGeom>
          </p:spPr>
          <p:txBody>
            <a:bodyPr>
              <a:normAutofit/>
            </a:bodyPr>
            <a:lstStyle>
              <a:lvl1pPr marL="0" indent="0" algn="r" defTabSz="914400" rtl="0" eaLnBrk="1" latinLnBrk="0" hangingPunct="1">
                <a:lnSpc>
                  <a:spcPct val="90000"/>
                </a:lnSpc>
                <a:spcBef>
                  <a:spcPts val="1000"/>
                </a:spcBef>
                <a:buFont typeface="Arial"/>
                <a:buNone/>
                <a:defRPr sz="1600" b="1"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define</a:t>
              </a:r>
              <a:endParaRPr lang="en-GB" dirty="0">
                <a:solidFill>
                  <a:schemeClr val="bg1"/>
                </a:solidFill>
              </a:endParaRPr>
            </a:p>
          </p:txBody>
        </p:sp>
      </p:grpSp>
      <p:cxnSp>
        <p:nvCxnSpPr>
          <p:cNvPr id="75" name="Straight Arrow Connector 74">
            <a:extLst>
              <a:ext uri="{FF2B5EF4-FFF2-40B4-BE49-F238E27FC236}">
                <a16:creationId xmlns:a16="http://schemas.microsoft.com/office/drawing/2014/main" id="{E1167980-BF49-490C-9402-5348B6CE0937}"/>
              </a:ext>
            </a:extLst>
          </p:cNvPr>
          <p:cNvCxnSpPr>
            <a:stCxn id="5" idx="6"/>
            <a:endCxn id="6" idx="2"/>
          </p:cNvCxnSpPr>
          <p:nvPr/>
        </p:nvCxnSpPr>
        <p:spPr>
          <a:xfrm>
            <a:off x="2073452" y="3785943"/>
            <a:ext cx="731358"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8AECA52-0292-4EAC-87B3-6AAB8683DE95}"/>
              </a:ext>
            </a:extLst>
          </p:cNvPr>
          <p:cNvCxnSpPr>
            <a:cxnSpLocks/>
            <a:stCxn id="7" idx="6"/>
            <a:endCxn id="8" idx="2"/>
          </p:cNvCxnSpPr>
          <p:nvPr/>
        </p:nvCxnSpPr>
        <p:spPr>
          <a:xfrm>
            <a:off x="5730728" y="3785943"/>
            <a:ext cx="731358"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FB2A162-CD90-41CA-A934-8E54859E6101}"/>
              </a:ext>
            </a:extLst>
          </p:cNvPr>
          <p:cNvCxnSpPr>
            <a:cxnSpLocks/>
            <a:stCxn id="8" idx="6"/>
            <a:endCxn id="9" idx="2"/>
          </p:cNvCxnSpPr>
          <p:nvPr/>
        </p:nvCxnSpPr>
        <p:spPr>
          <a:xfrm>
            <a:off x="7559366" y="3785943"/>
            <a:ext cx="731358"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83ECF18-7204-4937-B9CE-F2FB453AF7ED}"/>
              </a:ext>
            </a:extLst>
          </p:cNvPr>
          <p:cNvCxnSpPr>
            <a:cxnSpLocks/>
            <a:stCxn id="9" idx="6"/>
            <a:endCxn id="10" idx="2"/>
          </p:cNvCxnSpPr>
          <p:nvPr/>
        </p:nvCxnSpPr>
        <p:spPr>
          <a:xfrm>
            <a:off x="9388004" y="3785943"/>
            <a:ext cx="731356"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04A4590-8633-4FDB-8788-FBD65899DF00}"/>
              </a:ext>
            </a:extLst>
          </p:cNvPr>
          <p:cNvCxnSpPr>
            <a:cxnSpLocks/>
            <a:stCxn id="6" idx="6"/>
            <a:endCxn id="7" idx="2"/>
          </p:cNvCxnSpPr>
          <p:nvPr/>
        </p:nvCxnSpPr>
        <p:spPr>
          <a:xfrm>
            <a:off x="3902090" y="3785943"/>
            <a:ext cx="731358"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36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2737CD-15D8-4F93-B127-241F96BD42ED}"/>
              </a:ext>
            </a:extLst>
          </p:cNvPr>
          <p:cNvSpPr/>
          <p:nvPr/>
        </p:nvSpPr>
        <p:spPr>
          <a:xfrm>
            <a:off x="1" y="0"/>
            <a:ext cx="11481328"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939FD8F-6281-4F12-A442-A5961BC5B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3716" y="1868865"/>
            <a:ext cx="4675533" cy="5169016"/>
          </a:xfrm>
          <a:prstGeom prst="rect">
            <a:avLst/>
          </a:prstGeom>
        </p:spPr>
      </p:pic>
      <p:pic>
        <p:nvPicPr>
          <p:cNvPr id="17" name="Graphic 16">
            <a:extLst>
              <a:ext uri="{FF2B5EF4-FFF2-40B4-BE49-F238E27FC236}">
                <a16:creationId xmlns:a16="http://schemas.microsoft.com/office/drawing/2014/main" id="{68F7E3FD-51DE-4154-814B-A45D0668D9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7353" y="2258990"/>
            <a:ext cx="4846936" cy="4628746"/>
          </a:xfrm>
          <a:prstGeom prst="rect">
            <a:avLst/>
          </a:prstGeom>
        </p:spPr>
      </p:pic>
      <p:sp>
        <p:nvSpPr>
          <p:cNvPr id="2" name="Text Placeholder 1">
            <a:extLst>
              <a:ext uri="{FF2B5EF4-FFF2-40B4-BE49-F238E27FC236}">
                <a16:creationId xmlns:a16="http://schemas.microsoft.com/office/drawing/2014/main" id="{378E1597-E2A3-4B75-B1C3-4DE0BA05C7DC}"/>
              </a:ext>
            </a:extLst>
          </p:cNvPr>
          <p:cNvSpPr>
            <a:spLocks noGrp="1"/>
          </p:cNvSpPr>
          <p:nvPr>
            <p:ph type="body" sz="quarter" idx="10"/>
          </p:nvPr>
        </p:nvSpPr>
        <p:spPr>
          <a:xfrm>
            <a:off x="1460054" y="4953762"/>
            <a:ext cx="2071157" cy="866833"/>
          </a:xfrm>
        </p:spPr>
        <p:txBody>
          <a:bodyPr>
            <a:noAutofit/>
          </a:bodyPr>
          <a:lstStyle/>
          <a:p>
            <a:r>
              <a:rPr lang="en-US" dirty="0"/>
              <a:t>Focus on the tasks that need to be done</a:t>
            </a:r>
            <a:endParaRPr lang="en-GB" dirty="0"/>
          </a:p>
        </p:txBody>
      </p:sp>
      <p:sp>
        <p:nvSpPr>
          <p:cNvPr id="3" name="Text Placeholder 2">
            <a:extLst>
              <a:ext uri="{FF2B5EF4-FFF2-40B4-BE49-F238E27FC236}">
                <a16:creationId xmlns:a16="http://schemas.microsoft.com/office/drawing/2014/main" id="{9C1D1E54-D20F-4281-98C9-FC856EDC6ADA}"/>
              </a:ext>
            </a:extLst>
          </p:cNvPr>
          <p:cNvSpPr>
            <a:spLocks noGrp="1"/>
          </p:cNvSpPr>
          <p:nvPr>
            <p:ph type="body" sz="quarter" idx="11"/>
          </p:nvPr>
        </p:nvSpPr>
        <p:spPr>
          <a:xfrm>
            <a:off x="5275270" y="4946328"/>
            <a:ext cx="2019572" cy="603504"/>
          </a:xfrm>
        </p:spPr>
        <p:txBody>
          <a:bodyPr>
            <a:noAutofit/>
          </a:bodyPr>
          <a:lstStyle/>
          <a:p>
            <a:r>
              <a:rPr lang="en-US" dirty="0"/>
              <a:t>C</a:t>
            </a:r>
            <a:r>
              <a:rPr lang="en-US" sz="1600" dirty="0"/>
              <a:t>reate a product that allows users to complete their tasks</a:t>
            </a:r>
          </a:p>
        </p:txBody>
      </p:sp>
      <p:sp>
        <p:nvSpPr>
          <p:cNvPr id="4" name="Text Placeholder 3">
            <a:extLst>
              <a:ext uri="{FF2B5EF4-FFF2-40B4-BE49-F238E27FC236}">
                <a16:creationId xmlns:a16="http://schemas.microsoft.com/office/drawing/2014/main" id="{E1FB4F76-BF39-4EA0-97EE-9612EB75EE52}"/>
              </a:ext>
            </a:extLst>
          </p:cNvPr>
          <p:cNvSpPr>
            <a:spLocks noGrp="1"/>
          </p:cNvSpPr>
          <p:nvPr>
            <p:ph type="body" sz="quarter" idx="12"/>
          </p:nvPr>
        </p:nvSpPr>
        <p:spPr>
          <a:xfrm>
            <a:off x="8791304" y="4969850"/>
            <a:ext cx="2465965" cy="603504"/>
          </a:xfrm>
        </p:spPr>
        <p:txBody>
          <a:bodyPr>
            <a:noAutofit/>
          </a:bodyPr>
          <a:lstStyle/>
          <a:p>
            <a:pPr>
              <a:lnSpc>
                <a:spcPct val="107000"/>
              </a:lnSpc>
              <a:spcBef>
                <a:spcPts val="0"/>
              </a:spcBef>
            </a:pPr>
            <a:r>
              <a:rPr lang="en-GB" dirty="0">
                <a:latin typeface="Calibri" panose="020F0502020204030204" pitchFamily="34" charset="0"/>
                <a:ea typeface="Calibri" panose="020F0502020204030204" pitchFamily="34" charset="0"/>
                <a:cs typeface="Times New Roman" panose="02020603050405020304" pitchFamily="18" charset="0"/>
              </a:rPr>
              <a:t>Learn from HCI principles to improve the interaction between users and </a:t>
            </a:r>
            <a:r>
              <a:rPr lang="en-GB" dirty="0" err="1">
                <a:latin typeface="Calibri" panose="020F0502020204030204" pitchFamily="34" charset="0"/>
                <a:ea typeface="Calibri" panose="020F0502020204030204" pitchFamily="34" charset="0"/>
                <a:cs typeface="Times New Roman" panose="02020603050405020304" pitchFamily="18" charset="0"/>
              </a:rPr>
              <a:t>SuSy</a:t>
            </a:r>
            <a:r>
              <a:rPr lang="en-GB"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FE63DE11-63E8-4AB1-8929-01EE71ACFAA4}"/>
              </a:ext>
            </a:extLst>
          </p:cNvPr>
          <p:cNvSpPr>
            <a:spLocks noGrp="1"/>
          </p:cNvSpPr>
          <p:nvPr>
            <p:ph type="title"/>
          </p:nvPr>
        </p:nvSpPr>
        <p:spPr/>
        <p:txBody>
          <a:bodyPr/>
          <a:lstStyle/>
          <a:p>
            <a:r>
              <a:rPr lang="de-DE" sz="4400" dirty="0"/>
              <a:t>Design principles</a:t>
            </a:r>
            <a:endParaRPr lang="en-US" sz="4400" dirty="0"/>
          </a:p>
        </p:txBody>
      </p:sp>
      <p:pic>
        <p:nvPicPr>
          <p:cNvPr id="10" name="Graphic 9">
            <a:extLst>
              <a:ext uri="{FF2B5EF4-FFF2-40B4-BE49-F238E27FC236}">
                <a16:creationId xmlns:a16="http://schemas.microsoft.com/office/drawing/2014/main" id="{1581C3D8-1513-4E45-A56E-103304D01F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7591" y="4959154"/>
            <a:ext cx="335419" cy="335419"/>
          </a:xfrm>
          <a:prstGeom prst="rect">
            <a:avLst/>
          </a:prstGeom>
        </p:spPr>
      </p:pic>
      <p:pic>
        <p:nvPicPr>
          <p:cNvPr id="33" name="Graphic 32">
            <a:extLst>
              <a:ext uri="{FF2B5EF4-FFF2-40B4-BE49-F238E27FC236}">
                <a16:creationId xmlns:a16="http://schemas.microsoft.com/office/drawing/2014/main" id="{BB425207-4EA6-48E5-812D-89B5BE2AE4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6457" y="4932251"/>
            <a:ext cx="335419" cy="335419"/>
          </a:xfrm>
          <a:prstGeom prst="rect">
            <a:avLst/>
          </a:prstGeom>
        </p:spPr>
      </p:pic>
      <p:pic>
        <p:nvPicPr>
          <p:cNvPr id="34" name="Graphic 33">
            <a:extLst>
              <a:ext uri="{FF2B5EF4-FFF2-40B4-BE49-F238E27FC236}">
                <a16:creationId xmlns:a16="http://schemas.microsoft.com/office/drawing/2014/main" id="{18F0D02D-48C6-4CAD-A1A3-3BF6AF8F4F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1753" y="4999586"/>
            <a:ext cx="335419" cy="335419"/>
          </a:xfrm>
          <a:prstGeom prst="rect">
            <a:avLst/>
          </a:prstGeom>
        </p:spPr>
      </p:pic>
      <p:pic>
        <p:nvPicPr>
          <p:cNvPr id="13" name="Graphic 12">
            <a:extLst>
              <a:ext uri="{FF2B5EF4-FFF2-40B4-BE49-F238E27FC236}">
                <a16:creationId xmlns:a16="http://schemas.microsoft.com/office/drawing/2014/main" id="{1C270AAB-9500-440D-8896-3A06EDAFBD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616" y="1979819"/>
            <a:ext cx="5019337" cy="5158764"/>
          </a:xfrm>
          <a:prstGeom prst="rect">
            <a:avLst/>
          </a:prstGeom>
        </p:spPr>
      </p:pic>
    </p:spTree>
    <p:extLst>
      <p:ext uri="{BB962C8B-B14F-4D97-AF65-F5344CB8AC3E}">
        <p14:creationId xmlns:p14="http://schemas.microsoft.com/office/powerpoint/2010/main" val="298058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28EF7BD-F0D2-447E-90FC-8CCED307CFF8}"/>
              </a:ext>
            </a:extLst>
          </p:cNvPr>
          <p:cNvSpPr>
            <a:spLocks noGrp="1"/>
          </p:cNvSpPr>
          <p:nvPr>
            <p:ph type="title"/>
          </p:nvPr>
        </p:nvSpPr>
        <p:spPr/>
        <p:txBody>
          <a:bodyPr/>
          <a:lstStyle/>
          <a:p>
            <a:r>
              <a:rPr lang="de-DE" sz="4400" dirty="0"/>
              <a:t>Design principles</a:t>
            </a:r>
            <a:endParaRPr lang="en-US" sz="4400" dirty="0"/>
          </a:p>
        </p:txBody>
      </p:sp>
      <p:pic>
        <p:nvPicPr>
          <p:cNvPr id="6" name="Graphic 5">
            <a:extLst>
              <a:ext uri="{FF2B5EF4-FFF2-40B4-BE49-F238E27FC236}">
                <a16:creationId xmlns:a16="http://schemas.microsoft.com/office/drawing/2014/main" id="{88004CA9-D9D1-4FA6-8B1E-67A1EE1AD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260" y="1984070"/>
            <a:ext cx="13262519" cy="6656929"/>
          </a:xfrm>
          <a:prstGeom prst="rect">
            <a:avLst/>
          </a:prstGeom>
        </p:spPr>
      </p:pic>
      <p:grpSp>
        <p:nvGrpSpPr>
          <p:cNvPr id="14" name="Group 13">
            <a:extLst>
              <a:ext uri="{FF2B5EF4-FFF2-40B4-BE49-F238E27FC236}">
                <a16:creationId xmlns:a16="http://schemas.microsoft.com/office/drawing/2014/main" id="{D9F94250-87D0-4FE0-96A3-BDE595E91281}"/>
              </a:ext>
            </a:extLst>
          </p:cNvPr>
          <p:cNvGrpSpPr/>
          <p:nvPr/>
        </p:nvGrpSpPr>
        <p:grpSpPr>
          <a:xfrm>
            <a:off x="679783" y="2368631"/>
            <a:ext cx="335419" cy="335419"/>
            <a:chOff x="679783" y="2368631"/>
            <a:chExt cx="335419" cy="335419"/>
          </a:xfrm>
        </p:grpSpPr>
        <p:grpSp>
          <p:nvGrpSpPr>
            <p:cNvPr id="8" name="Group 7">
              <a:extLst>
                <a:ext uri="{FF2B5EF4-FFF2-40B4-BE49-F238E27FC236}">
                  <a16:creationId xmlns:a16="http://schemas.microsoft.com/office/drawing/2014/main" id="{7F7D48C3-4633-4922-99B1-760F7E0AD33F}"/>
                </a:ext>
              </a:extLst>
            </p:cNvPr>
            <p:cNvGrpSpPr/>
            <p:nvPr/>
          </p:nvGrpSpPr>
          <p:grpSpPr>
            <a:xfrm>
              <a:off x="679783" y="2368631"/>
              <a:ext cx="335419" cy="335419"/>
              <a:chOff x="679783" y="2368631"/>
              <a:chExt cx="335419" cy="335419"/>
            </a:xfrm>
          </p:grpSpPr>
          <p:pic>
            <p:nvPicPr>
              <p:cNvPr id="16" name="Graphic 15">
                <a:extLst>
                  <a:ext uri="{FF2B5EF4-FFF2-40B4-BE49-F238E27FC236}">
                    <a16:creationId xmlns:a16="http://schemas.microsoft.com/office/drawing/2014/main" id="{995088E4-A7DE-428C-B793-05FC1C5C4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7" name="Oval 6">
                <a:extLst>
                  <a:ext uri="{FF2B5EF4-FFF2-40B4-BE49-F238E27FC236}">
                    <a16:creationId xmlns:a16="http://schemas.microsoft.com/office/drawing/2014/main" id="{2394D69C-2FE5-4261-8CF9-546D762586F4}"/>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9" name="TextBox 8">
              <a:extLst>
                <a:ext uri="{FF2B5EF4-FFF2-40B4-BE49-F238E27FC236}">
                  <a16:creationId xmlns:a16="http://schemas.microsoft.com/office/drawing/2014/main" id="{BFC17B8D-598F-4C78-B4B2-19D38978C0A7}"/>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accent2"/>
                  </a:solidFill>
                  <a:latin typeface="Frutiger LT 45 Light" panose="020B0403030504020204" pitchFamily="34" charset="0"/>
                </a:rPr>
                <a:t>1</a:t>
              </a:r>
            </a:p>
          </p:txBody>
        </p:sp>
      </p:grpSp>
      <p:grpSp>
        <p:nvGrpSpPr>
          <p:cNvPr id="35" name="Group 34">
            <a:extLst>
              <a:ext uri="{FF2B5EF4-FFF2-40B4-BE49-F238E27FC236}">
                <a16:creationId xmlns:a16="http://schemas.microsoft.com/office/drawing/2014/main" id="{2C9A57C9-B6DA-4F0E-92CC-D9C8EDFD5D99}"/>
              </a:ext>
            </a:extLst>
          </p:cNvPr>
          <p:cNvGrpSpPr/>
          <p:nvPr/>
        </p:nvGrpSpPr>
        <p:grpSpPr>
          <a:xfrm>
            <a:off x="2694573" y="2063067"/>
            <a:ext cx="335419" cy="335419"/>
            <a:chOff x="679783" y="2368631"/>
            <a:chExt cx="335419" cy="335419"/>
          </a:xfrm>
        </p:grpSpPr>
        <p:grpSp>
          <p:nvGrpSpPr>
            <p:cNvPr id="36" name="Group 35">
              <a:extLst>
                <a:ext uri="{FF2B5EF4-FFF2-40B4-BE49-F238E27FC236}">
                  <a16:creationId xmlns:a16="http://schemas.microsoft.com/office/drawing/2014/main" id="{4CC350C3-CEC7-4153-95D5-ED1E961090E2}"/>
                </a:ext>
              </a:extLst>
            </p:cNvPr>
            <p:cNvGrpSpPr/>
            <p:nvPr/>
          </p:nvGrpSpPr>
          <p:grpSpPr>
            <a:xfrm>
              <a:off x="679783" y="2368631"/>
              <a:ext cx="335419" cy="335419"/>
              <a:chOff x="679783" y="2368631"/>
              <a:chExt cx="335419" cy="335419"/>
            </a:xfrm>
          </p:grpSpPr>
          <p:pic>
            <p:nvPicPr>
              <p:cNvPr id="38" name="Graphic 37">
                <a:extLst>
                  <a:ext uri="{FF2B5EF4-FFF2-40B4-BE49-F238E27FC236}">
                    <a16:creationId xmlns:a16="http://schemas.microsoft.com/office/drawing/2014/main" id="{F2805AB2-12F1-4302-A99B-8CBD609370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39" name="Oval 38">
                <a:extLst>
                  <a:ext uri="{FF2B5EF4-FFF2-40B4-BE49-F238E27FC236}">
                    <a16:creationId xmlns:a16="http://schemas.microsoft.com/office/drawing/2014/main" id="{E026BA5D-51BE-4C22-B561-E53A16724AE6}"/>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37" name="TextBox 36">
              <a:extLst>
                <a:ext uri="{FF2B5EF4-FFF2-40B4-BE49-F238E27FC236}">
                  <a16:creationId xmlns:a16="http://schemas.microsoft.com/office/drawing/2014/main" id="{A8A66EDF-7871-428B-877B-E71CB664EEA3}"/>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accent1"/>
                  </a:solidFill>
                  <a:latin typeface="Frutiger LT 45 Light" panose="020B0403030504020204" pitchFamily="34" charset="0"/>
                </a:rPr>
                <a:t>2</a:t>
              </a:r>
            </a:p>
          </p:txBody>
        </p:sp>
      </p:grpSp>
      <p:grpSp>
        <p:nvGrpSpPr>
          <p:cNvPr id="40" name="Group 39">
            <a:extLst>
              <a:ext uri="{FF2B5EF4-FFF2-40B4-BE49-F238E27FC236}">
                <a16:creationId xmlns:a16="http://schemas.microsoft.com/office/drawing/2014/main" id="{FFDB0C30-5548-45AE-A1F5-56432A3FE961}"/>
              </a:ext>
            </a:extLst>
          </p:cNvPr>
          <p:cNvGrpSpPr/>
          <p:nvPr/>
        </p:nvGrpSpPr>
        <p:grpSpPr>
          <a:xfrm>
            <a:off x="4761614" y="2588691"/>
            <a:ext cx="335419" cy="335419"/>
            <a:chOff x="679783" y="2368631"/>
            <a:chExt cx="335419" cy="335419"/>
          </a:xfrm>
        </p:grpSpPr>
        <p:grpSp>
          <p:nvGrpSpPr>
            <p:cNvPr id="41" name="Group 40">
              <a:extLst>
                <a:ext uri="{FF2B5EF4-FFF2-40B4-BE49-F238E27FC236}">
                  <a16:creationId xmlns:a16="http://schemas.microsoft.com/office/drawing/2014/main" id="{E1473914-9A5B-497C-9532-46DFD05E7E55}"/>
                </a:ext>
              </a:extLst>
            </p:cNvPr>
            <p:cNvGrpSpPr/>
            <p:nvPr/>
          </p:nvGrpSpPr>
          <p:grpSpPr>
            <a:xfrm>
              <a:off x="679783" y="2368631"/>
              <a:ext cx="335419" cy="335419"/>
              <a:chOff x="679783" y="2368631"/>
              <a:chExt cx="335419" cy="335419"/>
            </a:xfrm>
          </p:grpSpPr>
          <p:pic>
            <p:nvPicPr>
              <p:cNvPr id="50" name="Graphic 49">
                <a:extLst>
                  <a:ext uri="{FF2B5EF4-FFF2-40B4-BE49-F238E27FC236}">
                    <a16:creationId xmlns:a16="http://schemas.microsoft.com/office/drawing/2014/main" id="{AC2203EA-B45A-469B-8E7E-16E62D8616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51" name="Oval 50">
                <a:extLst>
                  <a:ext uri="{FF2B5EF4-FFF2-40B4-BE49-F238E27FC236}">
                    <a16:creationId xmlns:a16="http://schemas.microsoft.com/office/drawing/2014/main" id="{7FA0A991-DFCD-441D-89DE-4BE058C9D391}"/>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49" name="TextBox 48">
              <a:extLst>
                <a:ext uri="{FF2B5EF4-FFF2-40B4-BE49-F238E27FC236}">
                  <a16:creationId xmlns:a16="http://schemas.microsoft.com/office/drawing/2014/main" id="{4EE0BC0E-5E44-4D9B-9551-EB0954CE6875}"/>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tx1">
                      <a:lumMod val="60000"/>
                      <a:lumOff val="40000"/>
                    </a:schemeClr>
                  </a:solidFill>
                  <a:latin typeface="Frutiger LT 45 Light" panose="020B0403030504020204" pitchFamily="34" charset="0"/>
                </a:rPr>
                <a:t>3</a:t>
              </a:r>
            </a:p>
          </p:txBody>
        </p:sp>
      </p:grpSp>
      <p:grpSp>
        <p:nvGrpSpPr>
          <p:cNvPr id="53" name="Group 52">
            <a:extLst>
              <a:ext uri="{FF2B5EF4-FFF2-40B4-BE49-F238E27FC236}">
                <a16:creationId xmlns:a16="http://schemas.microsoft.com/office/drawing/2014/main" id="{959687C6-02F2-418C-B3BE-EED03BCCCB8C}"/>
              </a:ext>
            </a:extLst>
          </p:cNvPr>
          <p:cNvGrpSpPr/>
          <p:nvPr/>
        </p:nvGrpSpPr>
        <p:grpSpPr>
          <a:xfrm>
            <a:off x="5186468" y="3562185"/>
            <a:ext cx="335419" cy="335419"/>
            <a:chOff x="679783" y="2368631"/>
            <a:chExt cx="335419" cy="335419"/>
          </a:xfrm>
        </p:grpSpPr>
        <p:grpSp>
          <p:nvGrpSpPr>
            <p:cNvPr id="54" name="Group 53">
              <a:extLst>
                <a:ext uri="{FF2B5EF4-FFF2-40B4-BE49-F238E27FC236}">
                  <a16:creationId xmlns:a16="http://schemas.microsoft.com/office/drawing/2014/main" id="{60D6C1C0-A2E0-4454-BC2A-C3D8A1A00BD5}"/>
                </a:ext>
              </a:extLst>
            </p:cNvPr>
            <p:cNvGrpSpPr/>
            <p:nvPr/>
          </p:nvGrpSpPr>
          <p:grpSpPr>
            <a:xfrm>
              <a:off x="679783" y="2368631"/>
              <a:ext cx="335419" cy="335419"/>
              <a:chOff x="679783" y="2368631"/>
              <a:chExt cx="335419" cy="335419"/>
            </a:xfrm>
          </p:grpSpPr>
          <p:pic>
            <p:nvPicPr>
              <p:cNvPr id="56" name="Graphic 55">
                <a:extLst>
                  <a:ext uri="{FF2B5EF4-FFF2-40B4-BE49-F238E27FC236}">
                    <a16:creationId xmlns:a16="http://schemas.microsoft.com/office/drawing/2014/main" id="{161BFFC8-B00A-456F-90A3-33D7464A8D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57" name="Oval 56">
                <a:extLst>
                  <a:ext uri="{FF2B5EF4-FFF2-40B4-BE49-F238E27FC236}">
                    <a16:creationId xmlns:a16="http://schemas.microsoft.com/office/drawing/2014/main" id="{03AB4599-C728-4EBF-83BD-5112AE0A82E3}"/>
                  </a:ext>
                </a:extLst>
              </p:cNvPr>
              <p:cNvSpPr/>
              <p:nvPr/>
            </p:nvSpPr>
            <p:spPr>
              <a:xfrm>
                <a:off x="746721" y="2435569"/>
                <a:ext cx="197135" cy="201541"/>
              </a:xfrm>
              <a:prstGeom prst="ellipse">
                <a:avLst/>
              </a:prstGeom>
              <a:solidFill>
                <a:srgbClr val="DCD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pSp>
        <p:sp>
          <p:nvSpPr>
            <p:cNvPr id="55" name="TextBox 54">
              <a:extLst>
                <a:ext uri="{FF2B5EF4-FFF2-40B4-BE49-F238E27FC236}">
                  <a16:creationId xmlns:a16="http://schemas.microsoft.com/office/drawing/2014/main" id="{247FEACB-F073-4AB2-934D-360DEEDE3F4A}"/>
                </a:ext>
              </a:extLst>
            </p:cNvPr>
            <p:cNvSpPr txBox="1"/>
            <p:nvPr/>
          </p:nvSpPr>
          <p:spPr>
            <a:xfrm>
              <a:off x="713465" y="2398486"/>
              <a:ext cx="201541" cy="276999"/>
            </a:xfrm>
            <a:prstGeom prst="rect">
              <a:avLst/>
            </a:prstGeom>
            <a:noFill/>
          </p:spPr>
          <p:txBody>
            <a:bodyPr wrap="square" rtlCol="0">
              <a:spAutoFit/>
            </a:bodyPr>
            <a:lstStyle/>
            <a:p>
              <a:r>
                <a:rPr lang="en-US" sz="1200" b="1" dirty="0">
                  <a:latin typeface="Frutiger LT 45 Light" panose="020B0403030504020204" pitchFamily="34" charset="0"/>
                </a:rPr>
                <a:t>4</a:t>
              </a:r>
            </a:p>
          </p:txBody>
        </p:sp>
      </p:grpSp>
      <p:grpSp>
        <p:nvGrpSpPr>
          <p:cNvPr id="58" name="Group 57">
            <a:extLst>
              <a:ext uri="{FF2B5EF4-FFF2-40B4-BE49-F238E27FC236}">
                <a16:creationId xmlns:a16="http://schemas.microsoft.com/office/drawing/2014/main" id="{B9DF4C98-6133-4A42-B143-FD10CC384DAD}"/>
              </a:ext>
            </a:extLst>
          </p:cNvPr>
          <p:cNvGrpSpPr/>
          <p:nvPr/>
        </p:nvGrpSpPr>
        <p:grpSpPr>
          <a:xfrm>
            <a:off x="7375652" y="4008331"/>
            <a:ext cx="335419" cy="335419"/>
            <a:chOff x="679783" y="2368631"/>
            <a:chExt cx="335419" cy="335419"/>
          </a:xfrm>
        </p:grpSpPr>
        <p:grpSp>
          <p:nvGrpSpPr>
            <p:cNvPr id="59" name="Group 58">
              <a:extLst>
                <a:ext uri="{FF2B5EF4-FFF2-40B4-BE49-F238E27FC236}">
                  <a16:creationId xmlns:a16="http://schemas.microsoft.com/office/drawing/2014/main" id="{4FBBFFC8-2E83-4A15-BD37-318A114EA222}"/>
                </a:ext>
              </a:extLst>
            </p:cNvPr>
            <p:cNvGrpSpPr/>
            <p:nvPr/>
          </p:nvGrpSpPr>
          <p:grpSpPr>
            <a:xfrm>
              <a:off x="679783" y="2368631"/>
              <a:ext cx="335419" cy="335419"/>
              <a:chOff x="679783" y="2368631"/>
              <a:chExt cx="335419" cy="335419"/>
            </a:xfrm>
          </p:grpSpPr>
          <p:pic>
            <p:nvPicPr>
              <p:cNvPr id="61" name="Graphic 60">
                <a:extLst>
                  <a:ext uri="{FF2B5EF4-FFF2-40B4-BE49-F238E27FC236}">
                    <a16:creationId xmlns:a16="http://schemas.microsoft.com/office/drawing/2014/main" id="{F267E415-DC6F-4A69-95C0-D433FA49F5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62" name="Oval 61">
                <a:extLst>
                  <a:ext uri="{FF2B5EF4-FFF2-40B4-BE49-F238E27FC236}">
                    <a16:creationId xmlns:a16="http://schemas.microsoft.com/office/drawing/2014/main" id="{D7A77BD3-911B-442A-B88C-1480BF41FF2B}"/>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60" name="TextBox 59">
              <a:extLst>
                <a:ext uri="{FF2B5EF4-FFF2-40B4-BE49-F238E27FC236}">
                  <a16:creationId xmlns:a16="http://schemas.microsoft.com/office/drawing/2014/main" id="{9252ABDD-A94F-465B-8317-F50672FA9997}"/>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accent2"/>
                  </a:solidFill>
                  <a:latin typeface="Frutiger LT 45 Light" panose="020B0403030504020204" pitchFamily="34" charset="0"/>
                </a:rPr>
                <a:t>5</a:t>
              </a:r>
            </a:p>
          </p:txBody>
        </p:sp>
      </p:grpSp>
      <p:grpSp>
        <p:nvGrpSpPr>
          <p:cNvPr id="63" name="Group 62">
            <a:extLst>
              <a:ext uri="{FF2B5EF4-FFF2-40B4-BE49-F238E27FC236}">
                <a16:creationId xmlns:a16="http://schemas.microsoft.com/office/drawing/2014/main" id="{2E6A3D60-F886-474B-900C-C2007269B53A}"/>
              </a:ext>
            </a:extLst>
          </p:cNvPr>
          <p:cNvGrpSpPr/>
          <p:nvPr/>
        </p:nvGrpSpPr>
        <p:grpSpPr>
          <a:xfrm>
            <a:off x="8515630" y="5428221"/>
            <a:ext cx="335419" cy="335419"/>
            <a:chOff x="679783" y="2368631"/>
            <a:chExt cx="335419" cy="335419"/>
          </a:xfrm>
        </p:grpSpPr>
        <p:grpSp>
          <p:nvGrpSpPr>
            <p:cNvPr id="64" name="Group 63">
              <a:extLst>
                <a:ext uri="{FF2B5EF4-FFF2-40B4-BE49-F238E27FC236}">
                  <a16:creationId xmlns:a16="http://schemas.microsoft.com/office/drawing/2014/main" id="{8364A4A3-C1C7-4C9D-AAA8-ACB144D5EAD7}"/>
                </a:ext>
              </a:extLst>
            </p:cNvPr>
            <p:cNvGrpSpPr/>
            <p:nvPr/>
          </p:nvGrpSpPr>
          <p:grpSpPr>
            <a:xfrm>
              <a:off x="679783" y="2368631"/>
              <a:ext cx="335419" cy="335419"/>
              <a:chOff x="679783" y="2368631"/>
              <a:chExt cx="335419" cy="335419"/>
            </a:xfrm>
          </p:grpSpPr>
          <p:pic>
            <p:nvPicPr>
              <p:cNvPr id="66" name="Graphic 65">
                <a:extLst>
                  <a:ext uri="{FF2B5EF4-FFF2-40B4-BE49-F238E27FC236}">
                    <a16:creationId xmlns:a16="http://schemas.microsoft.com/office/drawing/2014/main" id="{3F5197C8-A3B9-4D24-8F13-04550D1A4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67" name="Oval 66">
                <a:extLst>
                  <a:ext uri="{FF2B5EF4-FFF2-40B4-BE49-F238E27FC236}">
                    <a16:creationId xmlns:a16="http://schemas.microsoft.com/office/drawing/2014/main" id="{7BF9C9DD-2CB7-4C19-AD6C-E977147556F3}"/>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pSp>
        <p:sp>
          <p:nvSpPr>
            <p:cNvPr id="65" name="TextBox 64">
              <a:extLst>
                <a:ext uri="{FF2B5EF4-FFF2-40B4-BE49-F238E27FC236}">
                  <a16:creationId xmlns:a16="http://schemas.microsoft.com/office/drawing/2014/main" id="{5EAC8325-BEC4-4E8B-B120-28103A68073F}"/>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accent1"/>
                  </a:solidFill>
                  <a:latin typeface="Frutiger LT 45 Light" panose="020B0403030504020204" pitchFamily="34" charset="0"/>
                </a:rPr>
                <a:t>6</a:t>
              </a:r>
            </a:p>
          </p:txBody>
        </p:sp>
      </p:grpSp>
      <p:grpSp>
        <p:nvGrpSpPr>
          <p:cNvPr id="68" name="Group 67">
            <a:extLst>
              <a:ext uri="{FF2B5EF4-FFF2-40B4-BE49-F238E27FC236}">
                <a16:creationId xmlns:a16="http://schemas.microsoft.com/office/drawing/2014/main" id="{92A64DE1-42D5-4D0D-BEA1-1D21956427DC}"/>
              </a:ext>
            </a:extLst>
          </p:cNvPr>
          <p:cNvGrpSpPr/>
          <p:nvPr/>
        </p:nvGrpSpPr>
        <p:grpSpPr>
          <a:xfrm>
            <a:off x="9619161" y="4450510"/>
            <a:ext cx="335419" cy="335419"/>
            <a:chOff x="679783" y="2368631"/>
            <a:chExt cx="335419" cy="335419"/>
          </a:xfrm>
        </p:grpSpPr>
        <p:grpSp>
          <p:nvGrpSpPr>
            <p:cNvPr id="69" name="Group 68">
              <a:extLst>
                <a:ext uri="{FF2B5EF4-FFF2-40B4-BE49-F238E27FC236}">
                  <a16:creationId xmlns:a16="http://schemas.microsoft.com/office/drawing/2014/main" id="{7F7AEFFF-075B-46E3-A82B-7DDA9EBF0044}"/>
                </a:ext>
              </a:extLst>
            </p:cNvPr>
            <p:cNvGrpSpPr/>
            <p:nvPr/>
          </p:nvGrpSpPr>
          <p:grpSpPr>
            <a:xfrm>
              <a:off x="679783" y="2368631"/>
              <a:ext cx="335419" cy="335419"/>
              <a:chOff x="679783" y="2368631"/>
              <a:chExt cx="335419" cy="335419"/>
            </a:xfrm>
          </p:grpSpPr>
          <p:pic>
            <p:nvPicPr>
              <p:cNvPr id="71" name="Graphic 70">
                <a:extLst>
                  <a:ext uri="{FF2B5EF4-FFF2-40B4-BE49-F238E27FC236}">
                    <a16:creationId xmlns:a16="http://schemas.microsoft.com/office/drawing/2014/main" id="{54EFC103-D8F4-46E7-8D18-9DD314039A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83" y="2368631"/>
                <a:ext cx="335419" cy="335419"/>
              </a:xfrm>
              <a:prstGeom prst="rect">
                <a:avLst/>
              </a:prstGeom>
            </p:spPr>
          </p:pic>
          <p:sp>
            <p:nvSpPr>
              <p:cNvPr id="72" name="Oval 71">
                <a:extLst>
                  <a:ext uri="{FF2B5EF4-FFF2-40B4-BE49-F238E27FC236}">
                    <a16:creationId xmlns:a16="http://schemas.microsoft.com/office/drawing/2014/main" id="{281ABD33-0BB6-4CEC-8485-1F57DFDE4948}"/>
                  </a:ext>
                </a:extLst>
              </p:cNvPr>
              <p:cNvSpPr/>
              <p:nvPr/>
            </p:nvSpPr>
            <p:spPr>
              <a:xfrm>
                <a:off x="746721" y="2435569"/>
                <a:ext cx="201541" cy="201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70" name="TextBox 69">
              <a:extLst>
                <a:ext uri="{FF2B5EF4-FFF2-40B4-BE49-F238E27FC236}">
                  <a16:creationId xmlns:a16="http://schemas.microsoft.com/office/drawing/2014/main" id="{89EE4585-8387-455C-B7C8-8CC0F3A6C25F}"/>
                </a:ext>
              </a:extLst>
            </p:cNvPr>
            <p:cNvSpPr txBox="1"/>
            <p:nvPr/>
          </p:nvSpPr>
          <p:spPr>
            <a:xfrm>
              <a:off x="713465" y="2398486"/>
              <a:ext cx="201541" cy="276999"/>
            </a:xfrm>
            <a:prstGeom prst="rect">
              <a:avLst/>
            </a:prstGeom>
            <a:noFill/>
          </p:spPr>
          <p:txBody>
            <a:bodyPr wrap="square" rtlCol="0">
              <a:spAutoFit/>
            </a:bodyPr>
            <a:lstStyle/>
            <a:p>
              <a:r>
                <a:rPr lang="en-US" sz="1200" b="1" dirty="0">
                  <a:solidFill>
                    <a:schemeClr val="tx1">
                      <a:lumMod val="60000"/>
                      <a:lumOff val="40000"/>
                    </a:schemeClr>
                  </a:solidFill>
                  <a:latin typeface="Frutiger LT 45 Light" panose="020B0403030504020204" pitchFamily="34" charset="0"/>
                </a:rPr>
                <a:t>7</a:t>
              </a:r>
            </a:p>
          </p:txBody>
        </p:sp>
      </p:grpSp>
      <p:sp>
        <p:nvSpPr>
          <p:cNvPr id="73" name="Text Placeholder 1">
            <a:extLst>
              <a:ext uri="{FF2B5EF4-FFF2-40B4-BE49-F238E27FC236}">
                <a16:creationId xmlns:a16="http://schemas.microsoft.com/office/drawing/2014/main" id="{353866F1-5181-4128-B082-2EB262C087D7}"/>
              </a:ext>
            </a:extLst>
          </p:cNvPr>
          <p:cNvSpPr>
            <a:spLocks noGrp="1"/>
          </p:cNvSpPr>
          <p:nvPr>
            <p:ph type="body" sz="quarter" idx="10"/>
          </p:nvPr>
        </p:nvSpPr>
        <p:spPr>
          <a:xfrm>
            <a:off x="637948" y="2770988"/>
            <a:ext cx="1887454" cy="866833"/>
          </a:xfrm>
        </p:spPr>
        <p:txBody>
          <a:bodyPr>
            <a:noAutofit/>
          </a:bodyPr>
          <a:lstStyle/>
          <a:p>
            <a:pPr algn="l"/>
            <a:r>
              <a:rPr lang="en-US" sz="1600" i="0" dirty="0">
                <a:solidFill>
                  <a:schemeClr val="accent2"/>
                </a:solidFill>
                <a:effectLst/>
                <a:latin typeface="+mj-lt"/>
              </a:rPr>
              <a:t>Use both knowledge in the world and knowledge in the head.</a:t>
            </a:r>
            <a:endParaRPr lang="en-GB" sz="1600" dirty="0">
              <a:solidFill>
                <a:schemeClr val="accent2"/>
              </a:solidFill>
              <a:latin typeface="+mj-lt"/>
            </a:endParaRPr>
          </a:p>
        </p:txBody>
      </p:sp>
      <p:sp>
        <p:nvSpPr>
          <p:cNvPr id="74" name="Text Placeholder 1">
            <a:extLst>
              <a:ext uri="{FF2B5EF4-FFF2-40B4-BE49-F238E27FC236}">
                <a16:creationId xmlns:a16="http://schemas.microsoft.com/office/drawing/2014/main" id="{15D59492-1D4F-43E3-A1C7-29161BF49DD7}"/>
              </a:ext>
            </a:extLst>
          </p:cNvPr>
          <p:cNvSpPr txBox="1">
            <a:spLocks/>
          </p:cNvSpPr>
          <p:nvPr/>
        </p:nvSpPr>
        <p:spPr>
          <a:xfrm>
            <a:off x="2694573" y="2428341"/>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solidFill>
                  <a:srgbClr val="009090"/>
                </a:solidFill>
                <a:effectLst/>
                <a:latin typeface="+mj-lt"/>
              </a:rPr>
              <a:t>Simplify the structure of tasks.</a:t>
            </a:r>
            <a:br>
              <a:rPr lang="en-US" sz="1600" dirty="0">
                <a:solidFill>
                  <a:srgbClr val="009090"/>
                </a:solidFill>
                <a:latin typeface="+mj-lt"/>
              </a:rPr>
            </a:br>
            <a:endParaRPr lang="en-GB" sz="1600" dirty="0">
              <a:solidFill>
                <a:srgbClr val="009090"/>
              </a:solidFill>
              <a:latin typeface="+mj-lt"/>
            </a:endParaRPr>
          </a:p>
        </p:txBody>
      </p:sp>
      <p:sp>
        <p:nvSpPr>
          <p:cNvPr id="75" name="Text Placeholder 1">
            <a:extLst>
              <a:ext uri="{FF2B5EF4-FFF2-40B4-BE49-F238E27FC236}">
                <a16:creationId xmlns:a16="http://schemas.microsoft.com/office/drawing/2014/main" id="{C610BE36-A5F0-4C99-B1EE-B3345A3E6AB4}"/>
              </a:ext>
            </a:extLst>
          </p:cNvPr>
          <p:cNvSpPr txBox="1">
            <a:spLocks/>
          </p:cNvSpPr>
          <p:nvPr/>
        </p:nvSpPr>
        <p:spPr>
          <a:xfrm>
            <a:off x="4751198" y="2945256"/>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solidFill>
                  <a:schemeClr val="tx1">
                    <a:lumMod val="60000"/>
                    <a:lumOff val="40000"/>
                  </a:schemeClr>
                </a:solidFill>
                <a:effectLst/>
                <a:latin typeface="+mj-lt"/>
              </a:rPr>
              <a:t>Affordance</a:t>
            </a:r>
            <a:endParaRPr lang="en-GB" sz="1600" dirty="0">
              <a:solidFill>
                <a:schemeClr val="tx1">
                  <a:lumMod val="60000"/>
                  <a:lumOff val="40000"/>
                </a:schemeClr>
              </a:solidFill>
              <a:latin typeface="+mj-lt"/>
            </a:endParaRPr>
          </a:p>
        </p:txBody>
      </p:sp>
      <p:sp>
        <p:nvSpPr>
          <p:cNvPr id="76" name="Text Placeholder 1">
            <a:extLst>
              <a:ext uri="{FF2B5EF4-FFF2-40B4-BE49-F238E27FC236}">
                <a16:creationId xmlns:a16="http://schemas.microsoft.com/office/drawing/2014/main" id="{901A383D-F70C-495A-8152-DFCC60FEFC33}"/>
              </a:ext>
            </a:extLst>
          </p:cNvPr>
          <p:cNvSpPr txBox="1">
            <a:spLocks/>
          </p:cNvSpPr>
          <p:nvPr/>
        </p:nvSpPr>
        <p:spPr>
          <a:xfrm>
            <a:off x="5152272" y="3910333"/>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solidFill>
                  <a:schemeClr val="tx1"/>
                </a:solidFill>
                <a:effectLst/>
                <a:latin typeface="+mj-lt"/>
              </a:rPr>
              <a:t>Get the mappings right.</a:t>
            </a:r>
            <a:br>
              <a:rPr lang="en-US" sz="1600" dirty="0">
                <a:solidFill>
                  <a:schemeClr val="tx1"/>
                </a:solidFill>
                <a:latin typeface="+mj-lt"/>
              </a:rPr>
            </a:br>
            <a:endParaRPr lang="en-GB" sz="1600" dirty="0">
              <a:solidFill>
                <a:schemeClr val="tx1"/>
              </a:solidFill>
              <a:latin typeface="+mj-lt"/>
            </a:endParaRPr>
          </a:p>
        </p:txBody>
      </p:sp>
      <p:sp>
        <p:nvSpPr>
          <p:cNvPr id="77" name="Text Placeholder 1">
            <a:extLst>
              <a:ext uri="{FF2B5EF4-FFF2-40B4-BE49-F238E27FC236}">
                <a16:creationId xmlns:a16="http://schemas.microsoft.com/office/drawing/2014/main" id="{910B3023-348E-4D61-AD27-69AD68F8554A}"/>
              </a:ext>
            </a:extLst>
          </p:cNvPr>
          <p:cNvSpPr txBox="1">
            <a:spLocks/>
          </p:cNvSpPr>
          <p:nvPr/>
        </p:nvSpPr>
        <p:spPr>
          <a:xfrm>
            <a:off x="7300812" y="4367681"/>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solidFill>
                  <a:schemeClr val="accent2"/>
                </a:solidFill>
                <a:effectLst/>
                <a:latin typeface="+mj-lt"/>
              </a:rPr>
              <a:t>Exploit the power of constraints, both natural and artificial.</a:t>
            </a:r>
            <a:endParaRPr lang="en-GB" sz="1600" dirty="0">
              <a:solidFill>
                <a:schemeClr val="accent2"/>
              </a:solidFill>
              <a:latin typeface="+mj-lt"/>
            </a:endParaRPr>
          </a:p>
        </p:txBody>
      </p:sp>
      <p:sp>
        <p:nvSpPr>
          <p:cNvPr id="78" name="Text Placeholder 1">
            <a:extLst>
              <a:ext uri="{FF2B5EF4-FFF2-40B4-BE49-F238E27FC236}">
                <a16:creationId xmlns:a16="http://schemas.microsoft.com/office/drawing/2014/main" id="{3B8E52A6-230F-4449-A57B-616C91B8F90C}"/>
              </a:ext>
            </a:extLst>
          </p:cNvPr>
          <p:cNvSpPr txBox="1">
            <a:spLocks/>
          </p:cNvSpPr>
          <p:nvPr/>
        </p:nvSpPr>
        <p:spPr>
          <a:xfrm>
            <a:off x="8457261" y="5761863"/>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effectLst/>
                <a:latin typeface="+mj-lt"/>
              </a:rPr>
              <a:t>Design for error.</a:t>
            </a:r>
            <a:endParaRPr lang="en-GB" sz="1600" dirty="0">
              <a:latin typeface="+mj-lt"/>
            </a:endParaRPr>
          </a:p>
        </p:txBody>
      </p:sp>
      <p:sp>
        <p:nvSpPr>
          <p:cNvPr id="79" name="Text Placeholder 1">
            <a:extLst>
              <a:ext uri="{FF2B5EF4-FFF2-40B4-BE49-F238E27FC236}">
                <a16:creationId xmlns:a16="http://schemas.microsoft.com/office/drawing/2014/main" id="{84A5A1B6-3F39-4649-B8BC-2FDD662A8113}"/>
              </a:ext>
            </a:extLst>
          </p:cNvPr>
          <p:cNvSpPr txBox="1">
            <a:spLocks/>
          </p:cNvSpPr>
          <p:nvPr/>
        </p:nvSpPr>
        <p:spPr>
          <a:xfrm>
            <a:off x="9595257" y="4764722"/>
            <a:ext cx="1887454" cy="86683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a:buNone/>
              <a:defRPr sz="18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i="0" dirty="0">
                <a:solidFill>
                  <a:schemeClr val="tx1">
                    <a:lumMod val="60000"/>
                    <a:lumOff val="40000"/>
                  </a:schemeClr>
                </a:solidFill>
                <a:effectLst/>
                <a:latin typeface="+mj-lt"/>
              </a:rPr>
              <a:t>When all else fails, standardize.</a:t>
            </a:r>
            <a:endParaRPr lang="en-GB" sz="1600" dirty="0">
              <a:solidFill>
                <a:schemeClr val="tx1">
                  <a:lumMod val="60000"/>
                  <a:lumOff val="40000"/>
                </a:schemeClr>
              </a:solidFill>
              <a:latin typeface="+mj-lt"/>
            </a:endParaRPr>
          </a:p>
        </p:txBody>
      </p:sp>
      <p:sp>
        <p:nvSpPr>
          <p:cNvPr id="47" name="TextBox 46">
            <a:extLst>
              <a:ext uri="{FF2B5EF4-FFF2-40B4-BE49-F238E27FC236}">
                <a16:creationId xmlns:a16="http://schemas.microsoft.com/office/drawing/2014/main" id="{AB194307-AC06-4BC0-A1D9-46B300239330}"/>
              </a:ext>
            </a:extLst>
          </p:cNvPr>
          <p:cNvSpPr txBox="1"/>
          <p:nvPr/>
        </p:nvSpPr>
        <p:spPr>
          <a:xfrm>
            <a:off x="664581" y="6323428"/>
            <a:ext cx="4118879" cy="307777"/>
          </a:xfrm>
          <a:prstGeom prst="rect">
            <a:avLst/>
          </a:prstGeom>
          <a:noFill/>
        </p:spPr>
        <p:txBody>
          <a:bodyPr wrap="square" rtlCol="0">
            <a:spAutoFit/>
          </a:bodyPr>
          <a:lstStyle/>
          <a:p>
            <a:r>
              <a:rPr lang="de-DE" sz="1400" dirty="0">
                <a:solidFill>
                  <a:schemeClr val="tx2"/>
                </a:solidFill>
              </a:rPr>
              <a:t>From </a:t>
            </a:r>
            <a:r>
              <a:rPr lang="de-DE" sz="1400" i="1" dirty="0">
                <a:solidFill>
                  <a:schemeClr val="tx2"/>
                </a:solidFill>
              </a:rPr>
              <a:t>The Design of Everyday Things </a:t>
            </a:r>
            <a:r>
              <a:rPr lang="de-DE" sz="1400" dirty="0">
                <a:solidFill>
                  <a:schemeClr val="tx2"/>
                </a:solidFill>
              </a:rPr>
              <a:t>by Don Norman</a:t>
            </a:r>
            <a:endParaRPr lang="en-US" sz="1400" dirty="0">
              <a:solidFill>
                <a:schemeClr val="tx2"/>
              </a:solidFill>
            </a:endParaRPr>
          </a:p>
        </p:txBody>
      </p:sp>
    </p:spTree>
    <p:extLst>
      <p:ext uri="{BB962C8B-B14F-4D97-AF65-F5344CB8AC3E}">
        <p14:creationId xmlns:p14="http://schemas.microsoft.com/office/powerpoint/2010/main" val="214290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DE91-E1F4-42B5-8CD8-DB77DD7A0FC6}"/>
              </a:ext>
            </a:extLst>
          </p:cNvPr>
          <p:cNvSpPr>
            <a:spLocks noGrp="1"/>
          </p:cNvSpPr>
          <p:nvPr>
            <p:ph type="title"/>
          </p:nvPr>
        </p:nvSpPr>
        <p:spPr/>
        <p:txBody>
          <a:bodyPr/>
          <a:lstStyle/>
          <a:p>
            <a:r>
              <a:rPr lang="de-DE" sz="4400" dirty="0"/>
              <a:t>General UX pillars</a:t>
            </a:r>
            <a:endParaRPr lang="en-US" sz="4400" dirty="0"/>
          </a:p>
        </p:txBody>
      </p:sp>
      <p:sp>
        <p:nvSpPr>
          <p:cNvPr id="3" name="Text Placeholder 2">
            <a:extLst>
              <a:ext uri="{FF2B5EF4-FFF2-40B4-BE49-F238E27FC236}">
                <a16:creationId xmlns:a16="http://schemas.microsoft.com/office/drawing/2014/main" id="{13C296A8-2874-4E07-9E71-96D1D464E463}"/>
              </a:ext>
            </a:extLst>
          </p:cNvPr>
          <p:cNvSpPr>
            <a:spLocks noGrp="1"/>
          </p:cNvSpPr>
          <p:nvPr>
            <p:ph type="body" sz="quarter" idx="10"/>
          </p:nvPr>
        </p:nvSpPr>
        <p:spPr>
          <a:xfrm>
            <a:off x="1524000" y="2001455"/>
            <a:ext cx="9144000" cy="265176"/>
          </a:xfrm>
        </p:spPr>
        <p:txBody>
          <a:bodyPr/>
          <a:lstStyle/>
          <a:p>
            <a:r>
              <a:rPr lang="de-DE" sz="2000" dirty="0"/>
              <a:t>The product should be ... </a:t>
            </a:r>
            <a:endParaRPr lang="en-US" sz="2000" dirty="0"/>
          </a:p>
        </p:txBody>
      </p:sp>
      <p:sp>
        <p:nvSpPr>
          <p:cNvPr id="4" name="Oval 3">
            <a:extLst>
              <a:ext uri="{FF2B5EF4-FFF2-40B4-BE49-F238E27FC236}">
                <a16:creationId xmlns:a16="http://schemas.microsoft.com/office/drawing/2014/main" id="{99DA6469-8885-4F0D-8FC8-284454E104BA}"/>
              </a:ext>
            </a:extLst>
          </p:cNvPr>
          <p:cNvSpPr/>
          <p:nvPr/>
        </p:nvSpPr>
        <p:spPr>
          <a:xfrm>
            <a:off x="3393830" y="2662270"/>
            <a:ext cx="1730375" cy="1730375"/>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solidFill>
                <a:schemeClr val="bg1"/>
              </a:solidFill>
              <a:latin typeface="+mj-lt"/>
            </a:endParaRPr>
          </a:p>
        </p:txBody>
      </p:sp>
      <p:sp>
        <p:nvSpPr>
          <p:cNvPr id="5" name="Oval 4">
            <a:extLst>
              <a:ext uri="{FF2B5EF4-FFF2-40B4-BE49-F238E27FC236}">
                <a16:creationId xmlns:a16="http://schemas.microsoft.com/office/drawing/2014/main" id="{D037CAC9-D99A-4026-A35E-7A171A9161EC}"/>
              </a:ext>
            </a:extLst>
          </p:cNvPr>
          <p:cNvSpPr/>
          <p:nvPr/>
        </p:nvSpPr>
        <p:spPr>
          <a:xfrm>
            <a:off x="4922593" y="2662270"/>
            <a:ext cx="1730375" cy="1730375"/>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solidFill>
                <a:schemeClr val="bg1"/>
              </a:solidFill>
              <a:latin typeface="+mj-lt"/>
            </a:endParaRPr>
          </a:p>
        </p:txBody>
      </p:sp>
      <p:sp>
        <p:nvSpPr>
          <p:cNvPr id="6" name="Oval 5">
            <a:extLst>
              <a:ext uri="{FF2B5EF4-FFF2-40B4-BE49-F238E27FC236}">
                <a16:creationId xmlns:a16="http://schemas.microsoft.com/office/drawing/2014/main" id="{67CD672C-466F-4BD0-B59E-B907965AD350}"/>
              </a:ext>
            </a:extLst>
          </p:cNvPr>
          <p:cNvSpPr/>
          <p:nvPr/>
        </p:nvSpPr>
        <p:spPr>
          <a:xfrm>
            <a:off x="6451354" y="2662270"/>
            <a:ext cx="1730375" cy="1730375"/>
          </a:xfrm>
          <a:prstGeom prst="ellipse">
            <a:avLst/>
          </a:prstGeom>
          <a:solidFill>
            <a:srgbClr val="9292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solidFill>
                <a:schemeClr val="bg1"/>
              </a:solidFill>
              <a:latin typeface="+mj-lt"/>
            </a:endParaRPr>
          </a:p>
        </p:txBody>
      </p:sp>
      <p:cxnSp>
        <p:nvCxnSpPr>
          <p:cNvPr id="7" name="Straight Connector 6">
            <a:extLst>
              <a:ext uri="{FF2B5EF4-FFF2-40B4-BE49-F238E27FC236}">
                <a16:creationId xmlns:a16="http://schemas.microsoft.com/office/drawing/2014/main" id="{54D04D2F-4DBA-40CC-B261-B810BBB70B1F}"/>
              </a:ext>
            </a:extLst>
          </p:cNvPr>
          <p:cNvCxnSpPr/>
          <p:nvPr/>
        </p:nvCxnSpPr>
        <p:spPr>
          <a:xfrm>
            <a:off x="923679" y="3573492"/>
            <a:ext cx="2470151" cy="0"/>
          </a:xfrm>
          <a:prstGeom prst="line">
            <a:avLst/>
          </a:prstGeom>
          <a:ln>
            <a:solidFill>
              <a:srgbClr val="9292C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D9E0B6-17A5-4E48-A722-94CF2FFBB000}"/>
              </a:ext>
            </a:extLst>
          </p:cNvPr>
          <p:cNvCxnSpPr/>
          <p:nvPr/>
        </p:nvCxnSpPr>
        <p:spPr>
          <a:xfrm>
            <a:off x="5792540" y="4359075"/>
            <a:ext cx="0" cy="478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FCA04C-4E0D-4C83-8AD4-E12639A32C6E}"/>
              </a:ext>
            </a:extLst>
          </p:cNvPr>
          <p:cNvCxnSpPr/>
          <p:nvPr/>
        </p:nvCxnSpPr>
        <p:spPr>
          <a:xfrm>
            <a:off x="8119310" y="3560559"/>
            <a:ext cx="2770187" cy="0"/>
          </a:xfrm>
          <a:prstGeom prst="line">
            <a:avLst/>
          </a:prstGeom>
          <a:ln>
            <a:solidFill>
              <a:srgbClr val="9292C1"/>
            </a:solidFill>
          </a:ln>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C736531A-8D59-4F2A-9874-D962B4582842}"/>
              </a:ext>
            </a:extLst>
          </p:cNvPr>
          <p:cNvSpPr txBox="1">
            <a:spLocks/>
          </p:cNvSpPr>
          <p:nvPr/>
        </p:nvSpPr>
        <p:spPr>
          <a:xfrm>
            <a:off x="3798727" y="3086056"/>
            <a:ext cx="914400" cy="91440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600"/>
              <a:t> </a:t>
            </a:r>
            <a:endParaRPr lang="en-GB" sz="3600" dirty="0"/>
          </a:p>
        </p:txBody>
      </p:sp>
      <p:sp>
        <p:nvSpPr>
          <p:cNvPr id="11" name="Picture Placeholder 6">
            <a:extLst>
              <a:ext uri="{FF2B5EF4-FFF2-40B4-BE49-F238E27FC236}">
                <a16:creationId xmlns:a16="http://schemas.microsoft.com/office/drawing/2014/main" id="{53DA5A13-2A4D-4286-837B-D78E04BD8C85}"/>
              </a:ext>
            </a:extLst>
          </p:cNvPr>
          <p:cNvSpPr txBox="1">
            <a:spLocks/>
          </p:cNvSpPr>
          <p:nvPr/>
        </p:nvSpPr>
        <p:spPr>
          <a:xfrm>
            <a:off x="5335774" y="3086056"/>
            <a:ext cx="914400" cy="91440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600"/>
              <a:t> </a:t>
            </a:r>
            <a:endParaRPr lang="en-GB" sz="3600" dirty="0"/>
          </a:p>
        </p:txBody>
      </p:sp>
      <p:sp>
        <p:nvSpPr>
          <p:cNvPr id="12" name="Picture Placeholder 6">
            <a:extLst>
              <a:ext uri="{FF2B5EF4-FFF2-40B4-BE49-F238E27FC236}">
                <a16:creationId xmlns:a16="http://schemas.microsoft.com/office/drawing/2014/main" id="{95AE3C61-A0F7-46AB-967F-CE9F9BE034C6}"/>
              </a:ext>
            </a:extLst>
          </p:cNvPr>
          <p:cNvSpPr txBox="1">
            <a:spLocks/>
          </p:cNvSpPr>
          <p:nvPr/>
        </p:nvSpPr>
        <p:spPr>
          <a:xfrm>
            <a:off x="6854581" y="3086056"/>
            <a:ext cx="914400" cy="91440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8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600"/>
              <a:t> </a:t>
            </a:r>
            <a:endParaRPr lang="en-GB" sz="3600" dirty="0"/>
          </a:p>
        </p:txBody>
      </p:sp>
      <p:pic>
        <p:nvPicPr>
          <p:cNvPr id="31" name="Picture Placeholder 17">
            <a:extLst>
              <a:ext uri="{FF2B5EF4-FFF2-40B4-BE49-F238E27FC236}">
                <a16:creationId xmlns:a16="http://schemas.microsoft.com/office/drawing/2014/main" id="{A793FF1D-5927-4E9E-87B0-6B106B506C47}"/>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4921404" y="2662441"/>
            <a:ext cx="1732521" cy="1732521"/>
          </a:xfrm>
          <a:prstGeom prst="rect">
            <a:avLst/>
          </a:prstGeom>
        </p:spPr>
      </p:pic>
      <p:sp>
        <p:nvSpPr>
          <p:cNvPr id="32" name="Text Placeholder 6">
            <a:extLst>
              <a:ext uri="{FF2B5EF4-FFF2-40B4-BE49-F238E27FC236}">
                <a16:creationId xmlns:a16="http://schemas.microsoft.com/office/drawing/2014/main" id="{7F264366-AB8C-490E-A8F4-ECD549A0E0E1}"/>
              </a:ext>
            </a:extLst>
          </p:cNvPr>
          <p:cNvSpPr txBox="1">
            <a:spLocks/>
          </p:cNvSpPr>
          <p:nvPr/>
        </p:nvSpPr>
        <p:spPr>
          <a:xfrm>
            <a:off x="833055" y="3136625"/>
            <a:ext cx="2194560" cy="40233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de-DE" sz="2800" dirty="0">
                <a:solidFill>
                  <a:schemeClr val="bg1"/>
                </a:solidFill>
              </a:rPr>
              <a:t>Usable</a:t>
            </a:r>
            <a:endParaRPr lang="en-US" sz="2800" dirty="0">
              <a:solidFill>
                <a:schemeClr val="bg1"/>
              </a:solidFill>
            </a:endParaRPr>
          </a:p>
        </p:txBody>
      </p:sp>
      <p:sp>
        <p:nvSpPr>
          <p:cNvPr id="33" name="Text Placeholder 7">
            <a:extLst>
              <a:ext uri="{FF2B5EF4-FFF2-40B4-BE49-F238E27FC236}">
                <a16:creationId xmlns:a16="http://schemas.microsoft.com/office/drawing/2014/main" id="{42532C8D-575E-427D-9D1B-46A965B74422}"/>
              </a:ext>
            </a:extLst>
          </p:cNvPr>
          <p:cNvSpPr txBox="1">
            <a:spLocks/>
          </p:cNvSpPr>
          <p:nvPr/>
        </p:nvSpPr>
        <p:spPr>
          <a:xfrm>
            <a:off x="8568200" y="3136625"/>
            <a:ext cx="2194560" cy="40233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2800" dirty="0">
                <a:solidFill>
                  <a:schemeClr val="bg1"/>
                </a:solidFill>
              </a:rPr>
              <a:t>Enjoyable</a:t>
            </a:r>
            <a:endParaRPr lang="en-US" sz="2800" dirty="0">
              <a:solidFill>
                <a:schemeClr val="bg1"/>
              </a:solidFill>
            </a:endParaRPr>
          </a:p>
        </p:txBody>
      </p:sp>
      <p:sp>
        <p:nvSpPr>
          <p:cNvPr id="34" name="Text Placeholder 8">
            <a:extLst>
              <a:ext uri="{FF2B5EF4-FFF2-40B4-BE49-F238E27FC236}">
                <a16:creationId xmlns:a16="http://schemas.microsoft.com/office/drawing/2014/main" id="{E9C9E72C-6CEE-4D4A-AC00-DF802FF4A465}"/>
              </a:ext>
            </a:extLst>
          </p:cNvPr>
          <p:cNvSpPr txBox="1">
            <a:spLocks/>
          </p:cNvSpPr>
          <p:nvPr/>
        </p:nvSpPr>
        <p:spPr>
          <a:xfrm>
            <a:off x="4854779" y="4874343"/>
            <a:ext cx="1865376" cy="40233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de-DE" sz="2800" dirty="0">
                <a:solidFill>
                  <a:schemeClr val="bg1"/>
                </a:solidFill>
              </a:rPr>
              <a:t>Useful</a:t>
            </a:r>
            <a:endParaRPr lang="en-US" sz="2800" dirty="0">
              <a:solidFill>
                <a:schemeClr val="bg1"/>
              </a:solidFill>
            </a:endParaRPr>
          </a:p>
        </p:txBody>
      </p:sp>
      <p:sp>
        <p:nvSpPr>
          <p:cNvPr id="35" name="Text Placeholder 9">
            <a:extLst>
              <a:ext uri="{FF2B5EF4-FFF2-40B4-BE49-F238E27FC236}">
                <a16:creationId xmlns:a16="http://schemas.microsoft.com/office/drawing/2014/main" id="{0BA3682E-98DD-4DE6-973E-29AEE58E94AF}"/>
              </a:ext>
            </a:extLst>
          </p:cNvPr>
          <p:cNvSpPr txBox="1">
            <a:spLocks/>
          </p:cNvSpPr>
          <p:nvPr/>
        </p:nvSpPr>
        <p:spPr>
          <a:xfrm>
            <a:off x="567879" y="3646578"/>
            <a:ext cx="2459736" cy="72237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de-DE" sz="2000" dirty="0">
                <a:solidFill>
                  <a:schemeClr val="bg1"/>
                </a:solidFill>
              </a:rPr>
              <a:t>Can the users use the feature/ version/ product?</a:t>
            </a:r>
            <a:endParaRPr lang="en-US" sz="2000" dirty="0">
              <a:solidFill>
                <a:schemeClr val="bg1"/>
              </a:solidFill>
            </a:endParaRPr>
          </a:p>
        </p:txBody>
      </p:sp>
      <p:sp>
        <p:nvSpPr>
          <p:cNvPr id="36" name="Text Placeholder 10">
            <a:extLst>
              <a:ext uri="{FF2B5EF4-FFF2-40B4-BE49-F238E27FC236}">
                <a16:creationId xmlns:a16="http://schemas.microsoft.com/office/drawing/2014/main" id="{A7FC7825-114C-47E5-9BBF-29D45919B4D5}"/>
              </a:ext>
            </a:extLst>
          </p:cNvPr>
          <p:cNvSpPr txBox="1">
            <a:spLocks/>
          </p:cNvSpPr>
          <p:nvPr/>
        </p:nvSpPr>
        <p:spPr>
          <a:xfrm>
            <a:off x="8567578" y="3646578"/>
            <a:ext cx="2459736" cy="72237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2000" dirty="0">
                <a:solidFill>
                  <a:schemeClr val="bg1"/>
                </a:solidFill>
              </a:rPr>
              <a:t>Does it feel good to use?</a:t>
            </a:r>
            <a:endParaRPr lang="en-US" sz="2000" dirty="0">
              <a:solidFill>
                <a:schemeClr val="bg1"/>
              </a:solidFill>
            </a:endParaRPr>
          </a:p>
        </p:txBody>
      </p:sp>
      <p:sp>
        <p:nvSpPr>
          <p:cNvPr id="37" name="Text Placeholder 11">
            <a:extLst>
              <a:ext uri="{FF2B5EF4-FFF2-40B4-BE49-F238E27FC236}">
                <a16:creationId xmlns:a16="http://schemas.microsoft.com/office/drawing/2014/main" id="{70F8A4B8-CBB0-4F79-A40B-27F1A72544D7}"/>
              </a:ext>
            </a:extLst>
          </p:cNvPr>
          <p:cNvSpPr txBox="1">
            <a:spLocks/>
          </p:cNvSpPr>
          <p:nvPr/>
        </p:nvSpPr>
        <p:spPr>
          <a:xfrm>
            <a:off x="4286894" y="5374313"/>
            <a:ext cx="3024887" cy="722376"/>
          </a:xfrm>
          <a:prstGeom prst="rect">
            <a:avLst/>
          </a:prstGeom>
        </p:spPr>
        <p:txBody>
          <a:bodyPr/>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de-DE" sz="2000" dirty="0">
                <a:solidFill>
                  <a:schemeClr val="bg1"/>
                </a:solidFill>
              </a:rPr>
              <a:t>Does it solve the problem it‘s meant to solve?</a:t>
            </a:r>
            <a:endParaRPr lang="en-US" sz="2000" dirty="0">
              <a:solidFill>
                <a:schemeClr val="bg1"/>
              </a:solidFill>
            </a:endParaRPr>
          </a:p>
        </p:txBody>
      </p:sp>
      <p:pic>
        <p:nvPicPr>
          <p:cNvPr id="38" name="Graphic 37">
            <a:extLst>
              <a:ext uri="{FF2B5EF4-FFF2-40B4-BE49-F238E27FC236}">
                <a16:creationId xmlns:a16="http://schemas.microsoft.com/office/drawing/2014/main" id="{0B6CA74A-8A73-49A9-B9FB-2203145D0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3365" y="2641880"/>
            <a:ext cx="1773641" cy="1773641"/>
          </a:xfrm>
          <a:prstGeom prst="rect">
            <a:avLst/>
          </a:prstGeom>
        </p:spPr>
      </p:pic>
      <p:pic>
        <p:nvPicPr>
          <p:cNvPr id="39" name="Graphic 38">
            <a:extLst>
              <a:ext uri="{FF2B5EF4-FFF2-40B4-BE49-F238E27FC236}">
                <a16:creationId xmlns:a16="http://schemas.microsoft.com/office/drawing/2014/main" id="{1579E93A-DBBF-4C4F-941D-09DEED39E8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1845" y="2658161"/>
            <a:ext cx="1806610" cy="1773642"/>
          </a:xfrm>
          <a:prstGeom prst="rect">
            <a:avLst/>
          </a:prstGeom>
        </p:spPr>
      </p:pic>
    </p:spTree>
    <p:extLst>
      <p:ext uri="{BB962C8B-B14F-4D97-AF65-F5344CB8AC3E}">
        <p14:creationId xmlns:p14="http://schemas.microsoft.com/office/powerpoint/2010/main" val="197651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E71D3-E6C2-4071-ADF7-2E5DA9983CB5}"/>
              </a:ext>
            </a:extLst>
          </p:cNvPr>
          <p:cNvSpPr/>
          <p:nvPr/>
        </p:nvSpPr>
        <p:spPr>
          <a:xfrm>
            <a:off x="3227420" y="2309522"/>
            <a:ext cx="1425601" cy="1425761"/>
          </a:xfrm>
          <a:prstGeom prst="ellipse">
            <a:avLst/>
          </a:prstGeom>
          <a:solidFill>
            <a:schemeClr val="accent2"/>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12" name="Oval 11">
            <a:extLst>
              <a:ext uri="{FF2B5EF4-FFF2-40B4-BE49-F238E27FC236}">
                <a16:creationId xmlns:a16="http://schemas.microsoft.com/office/drawing/2014/main" id="{99BAC2FA-017E-4132-B261-38F49FB731AB}"/>
              </a:ext>
            </a:extLst>
          </p:cNvPr>
          <p:cNvSpPr/>
          <p:nvPr/>
        </p:nvSpPr>
        <p:spPr>
          <a:xfrm>
            <a:off x="5397676" y="2309522"/>
            <a:ext cx="1425601" cy="1425761"/>
          </a:xfrm>
          <a:prstGeom prst="ellipse">
            <a:avLst/>
          </a:prstGeom>
          <a:solidFill>
            <a:schemeClr val="accent3"/>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pic>
        <p:nvPicPr>
          <p:cNvPr id="22" name="Graphic 164">
            <a:extLst>
              <a:ext uri="{FF2B5EF4-FFF2-40B4-BE49-F238E27FC236}">
                <a16:creationId xmlns:a16="http://schemas.microsoft.com/office/drawing/2014/main" id="{B1412F4F-9DD2-4277-BBB0-CE0D0AD3C062}"/>
              </a:ext>
            </a:extLst>
          </p:cNvPr>
          <p:cNvPicPr>
            <a:picLocks noChangeAspect="1"/>
          </p:cNvPicPr>
          <p:nvPr/>
        </p:nvPicPr>
        <p:blipFill>
          <a:blip r:embed="rId3">
            <a:biLevel thresh="25000"/>
            <a:extLst>
              <a:ext uri="{96DAC541-7B7A-43D3-8B79-37D633B846F1}">
                <asvg:svgBlip xmlns:asvg="http://schemas.microsoft.com/office/drawing/2016/SVG/main" r:embed="rId4"/>
              </a:ext>
            </a:extLst>
          </a:blip>
          <a:stretch>
            <a:fillRect/>
          </a:stretch>
        </p:blipFill>
        <p:spPr>
          <a:xfrm>
            <a:off x="3464732" y="2541164"/>
            <a:ext cx="950976" cy="950976"/>
          </a:xfrm>
          <a:prstGeom prst="rect">
            <a:avLst/>
          </a:prstGeom>
        </p:spPr>
      </p:pic>
      <p:sp>
        <p:nvSpPr>
          <p:cNvPr id="9" name="Oval 8">
            <a:extLst>
              <a:ext uri="{FF2B5EF4-FFF2-40B4-BE49-F238E27FC236}">
                <a16:creationId xmlns:a16="http://schemas.microsoft.com/office/drawing/2014/main" id="{974C1A7D-26E7-4044-A28A-BA0AFF70669C}"/>
              </a:ext>
            </a:extLst>
          </p:cNvPr>
          <p:cNvSpPr/>
          <p:nvPr/>
        </p:nvSpPr>
        <p:spPr>
          <a:xfrm>
            <a:off x="1057164" y="2309525"/>
            <a:ext cx="1425601" cy="1425761"/>
          </a:xfrm>
          <a:prstGeom prst="ellipse">
            <a:avLst/>
          </a:prstGeom>
          <a:solidFill>
            <a:schemeClr val="accent6"/>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11" name="Oval 10">
            <a:extLst>
              <a:ext uri="{FF2B5EF4-FFF2-40B4-BE49-F238E27FC236}">
                <a16:creationId xmlns:a16="http://schemas.microsoft.com/office/drawing/2014/main" id="{E6F15EDE-AAAE-43F5-AD66-15787D219FD0}"/>
              </a:ext>
            </a:extLst>
          </p:cNvPr>
          <p:cNvSpPr/>
          <p:nvPr/>
        </p:nvSpPr>
        <p:spPr>
          <a:xfrm>
            <a:off x="7567932" y="2309522"/>
            <a:ext cx="1425601" cy="1425761"/>
          </a:xfrm>
          <a:prstGeom prst="ellipse">
            <a:avLst/>
          </a:prstGeom>
          <a:solidFill>
            <a:schemeClr val="accent4"/>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13" name="Oval 12">
            <a:extLst>
              <a:ext uri="{FF2B5EF4-FFF2-40B4-BE49-F238E27FC236}">
                <a16:creationId xmlns:a16="http://schemas.microsoft.com/office/drawing/2014/main" id="{0792C328-68F4-41F4-9ED9-C7414681C2DF}"/>
              </a:ext>
            </a:extLst>
          </p:cNvPr>
          <p:cNvSpPr/>
          <p:nvPr/>
        </p:nvSpPr>
        <p:spPr>
          <a:xfrm>
            <a:off x="9738188" y="2309522"/>
            <a:ext cx="1425601" cy="1425761"/>
          </a:xfrm>
          <a:prstGeom prst="ellipse">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24" indent="-285724">
              <a:buFont typeface="Arial"/>
              <a:buChar char="•"/>
            </a:pPr>
            <a:endParaRPr lang="en-US" sz="1051" dirty="0">
              <a:solidFill>
                <a:schemeClr val="bg1"/>
              </a:solidFill>
              <a:latin typeface="+mj-lt"/>
            </a:endParaRPr>
          </a:p>
        </p:txBody>
      </p:sp>
      <p:sp>
        <p:nvSpPr>
          <p:cNvPr id="16" name="Text Placeholder 5">
            <a:extLst>
              <a:ext uri="{FF2B5EF4-FFF2-40B4-BE49-F238E27FC236}">
                <a16:creationId xmlns:a16="http://schemas.microsoft.com/office/drawing/2014/main" id="{6A125F18-D3B6-4A9A-95C5-52BE28687B4A}"/>
              </a:ext>
            </a:extLst>
          </p:cNvPr>
          <p:cNvSpPr txBox="1">
            <a:spLocks/>
          </p:cNvSpPr>
          <p:nvPr/>
        </p:nvSpPr>
        <p:spPr>
          <a:xfrm>
            <a:off x="856779" y="4101371"/>
            <a:ext cx="1828800" cy="64922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Don‘t be afraid to discard your solution</a:t>
            </a:r>
            <a:endParaRPr lang="en-GB" dirty="0"/>
          </a:p>
        </p:txBody>
      </p:sp>
      <p:sp>
        <p:nvSpPr>
          <p:cNvPr id="18" name="Text Placeholder 5">
            <a:extLst>
              <a:ext uri="{FF2B5EF4-FFF2-40B4-BE49-F238E27FC236}">
                <a16:creationId xmlns:a16="http://schemas.microsoft.com/office/drawing/2014/main" id="{2F394FAE-8878-4A3B-A565-46B5433562D5}"/>
              </a:ext>
            </a:extLst>
          </p:cNvPr>
          <p:cNvSpPr txBox="1">
            <a:spLocks/>
          </p:cNvSpPr>
          <p:nvPr/>
        </p:nvSpPr>
        <p:spPr>
          <a:xfrm>
            <a:off x="3004330" y="4104264"/>
            <a:ext cx="1828800" cy="64922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Implement for your users, not yourself</a:t>
            </a:r>
          </a:p>
        </p:txBody>
      </p:sp>
      <p:sp>
        <p:nvSpPr>
          <p:cNvPr id="19" name="Text Placeholder 5">
            <a:extLst>
              <a:ext uri="{FF2B5EF4-FFF2-40B4-BE49-F238E27FC236}">
                <a16:creationId xmlns:a16="http://schemas.microsoft.com/office/drawing/2014/main" id="{CA708A65-2159-4226-92DC-566AE134C8C6}"/>
              </a:ext>
            </a:extLst>
          </p:cNvPr>
          <p:cNvSpPr txBox="1">
            <a:spLocks/>
          </p:cNvSpPr>
          <p:nvPr/>
        </p:nvSpPr>
        <p:spPr>
          <a:xfrm>
            <a:off x="5182816" y="4104264"/>
            <a:ext cx="1828800" cy="64922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Always talk to your users</a:t>
            </a:r>
            <a:endParaRPr lang="en-GB" dirty="0"/>
          </a:p>
          <a:p>
            <a:endParaRPr lang="de-DE" dirty="0"/>
          </a:p>
        </p:txBody>
      </p:sp>
      <p:sp>
        <p:nvSpPr>
          <p:cNvPr id="20" name="Text Placeholder 5">
            <a:extLst>
              <a:ext uri="{FF2B5EF4-FFF2-40B4-BE49-F238E27FC236}">
                <a16:creationId xmlns:a16="http://schemas.microsoft.com/office/drawing/2014/main" id="{6C56F8B4-CE78-4DD3-927A-A94F86845CEA}"/>
              </a:ext>
            </a:extLst>
          </p:cNvPr>
          <p:cNvSpPr txBox="1">
            <a:spLocks/>
          </p:cNvSpPr>
          <p:nvPr/>
        </p:nvSpPr>
        <p:spPr>
          <a:xfrm>
            <a:off x="7361302" y="4104264"/>
            <a:ext cx="1828800" cy="64922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Test, test, test</a:t>
            </a:r>
            <a:endParaRPr lang="en-GB" dirty="0"/>
          </a:p>
          <a:p>
            <a:endParaRPr lang="en-GB" dirty="0"/>
          </a:p>
        </p:txBody>
      </p:sp>
      <p:pic>
        <p:nvPicPr>
          <p:cNvPr id="25" name="Graphic 37">
            <a:extLst>
              <a:ext uri="{FF2B5EF4-FFF2-40B4-BE49-F238E27FC236}">
                <a16:creationId xmlns:a16="http://schemas.microsoft.com/office/drawing/2014/main" id="{13959B6B-B046-42D7-8906-B76D00110621}"/>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9994550" y="2559452"/>
            <a:ext cx="912876" cy="914400"/>
          </a:xfrm>
          <a:prstGeom prst="rect">
            <a:avLst/>
          </a:prstGeom>
        </p:spPr>
      </p:pic>
      <p:sp>
        <p:nvSpPr>
          <p:cNvPr id="26" name="Title 4">
            <a:extLst>
              <a:ext uri="{FF2B5EF4-FFF2-40B4-BE49-F238E27FC236}">
                <a16:creationId xmlns:a16="http://schemas.microsoft.com/office/drawing/2014/main" id="{0A952352-104E-4EB9-B60B-01B23F0C1FB2}"/>
              </a:ext>
            </a:extLst>
          </p:cNvPr>
          <p:cNvSpPr txBox="1">
            <a:spLocks/>
          </p:cNvSpPr>
          <p:nvPr/>
        </p:nvSpPr>
        <p:spPr>
          <a:xfrm>
            <a:off x="1524000" y="841355"/>
            <a:ext cx="9144000" cy="466344"/>
          </a:xfrm>
          <a:prstGeom prst="rect">
            <a:avLst/>
          </a:prstGeom>
        </p:spPr>
        <p:txBody>
          <a:bodyPr/>
          <a:lst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a:lstStyle>
          <a:p>
            <a:pPr algn="ctr"/>
            <a:r>
              <a:rPr lang="de-DE" sz="4400" dirty="0">
                <a:solidFill>
                  <a:schemeClr val="bg1"/>
                </a:solidFill>
              </a:rPr>
              <a:t>Lessons learned</a:t>
            </a:r>
            <a:endParaRPr lang="en-US" sz="4400" dirty="0">
              <a:solidFill>
                <a:schemeClr val="bg1"/>
              </a:solidFill>
            </a:endParaRPr>
          </a:p>
        </p:txBody>
      </p:sp>
      <p:pic>
        <p:nvPicPr>
          <p:cNvPr id="29" name="Graphic 174">
            <a:extLst>
              <a:ext uri="{FF2B5EF4-FFF2-40B4-BE49-F238E27FC236}">
                <a16:creationId xmlns:a16="http://schemas.microsoft.com/office/drawing/2014/main" id="{45454A45-EB8F-48E0-9D9D-DED65CE854C2}"/>
              </a:ext>
            </a:extLst>
          </p:cNvPr>
          <p:cNvPicPr>
            <a:picLocks noChangeAspect="1"/>
          </p:cNvPicPr>
          <p:nvPr/>
        </p:nvPicPr>
        <p:blipFill>
          <a:blip r:embed="rId7">
            <a:biLevel thresh="25000"/>
            <a:extLst>
              <a:ext uri="{96DAC541-7B7A-43D3-8B79-37D633B846F1}">
                <asvg:svgBlip xmlns:asvg="http://schemas.microsoft.com/office/drawing/2016/SVG/main" r:embed="rId8"/>
              </a:ext>
            </a:extLst>
          </a:blip>
          <a:stretch>
            <a:fillRect/>
          </a:stretch>
        </p:blipFill>
        <p:spPr>
          <a:xfrm>
            <a:off x="7800214" y="2562889"/>
            <a:ext cx="950976" cy="950976"/>
          </a:xfrm>
          <a:prstGeom prst="rect">
            <a:avLst/>
          </a:prstGeom>
        </p:spPr>
      </p:pic>
      <p:pic>
        <p:nvPicPr>
          <p:cNvPr id="30" name="Graphic 176">
            <a:extLst>
              <a:ext uri="{FF2B5EF4-FFF2-40B4-BE49-F238E27FC236}">
                <a16:creationId xmlns:a16="http://schemas.microsoft.com/office/drawing/2014/main" id="{E54AC8B9-CB65-4F37-A28D-46FBD8111B76}"/>
              </a:ext>
            </a:extLst>
          </p:cNvPr>
          <p:cNvPicPr>
            <a:picLocks noChangeAspect="1"/>
          </p:cNvPicPr>
          <p:nvPr/>
        </p:nvPicPr>
        <p:blipFill>
          <a:blip r:embed="rId9">
            <a:biLevel thresh="25000"/>
            <a:extLst>
              <a:ext uri="{96DAC541-7B7A-43D3-8B79-37D633B846F1}">
                <asvg:svgBlip xmlns:asvg="http://schemas.microsoft.com/office/drawing/2016/SVG/main" r:embed="rId10"/>
              </a:ext>
            </a:extLst>
          </a:blip>
          <a:stretch>
            <a:fillRect/>
          </a:stretch>
        </p:blipFill>
        <p:spPr>
          <a:xfrm>
            <a:off x="5634988" y="2522876"/>
            <a:ext cx="950976" cy="950976"/>
          </a:xfrm>
          <a:prstGeom prst="rect">
            <a:avLst/>
          </a:prstGeom>
        </p:spPr>
      </p:pic>
      <p:pic>
        <p:nvPicPr>
          <p:cNvPr id="31" name="Graphic 122">
            <a:extLst>
              <a:ext uri="{FF2B5EF4-FFF2-40B4-BE49-F238E27FC236}">
                <a16:creationId xmlns:a16="http://schemas.microsoft.com/office/drawing/2014/main" id="{253F7FCA-D054-4548-AAD9-0AD3BFBE9B10}"/>
              </a:ext>
            </a:extLst>
          </p:cNvPr>
          <p:cNvPicPr>
            <a:picLocks noChangeAspect="1"/>
          </p:cNvPicPr>
          <p:nvPr/>
        </p:nvPicPr>
        <p:blipFill>
          <a:blip r:embed="rId11">
            <a:biLevel thresh="25000"/>
            <a:extLst>
              <a:ext uri="{96DAC541-7B7A-43D3-8B79-37D633B846F1}">
                <asvg:svgBlip xmlns:asvg="http://schemas.microsoft.com/office/drawing/2016/SVG/main" r:embed="rId12"/>
              </a:ext>
            </a:extLst>
          </a:blip>
          <a:stretch>
            <a:fillRect/>
          </a:stretch>
        </p:blipFill>
        <p:spPr>
          <a:xfrm>
            <a:off x="1292985" y="2525836"/>
            <a:ext cx="953957" cy="953957"/>
          </a:xfrm>
          <a:prstGeom prst="rect">
            <a:avLst/>
          </a:prstGeom>
        </p:spPr>
      </p:pic>
    </p:spTree>
    <p:extLst>
      <p:ext uri="{BB962C8B-B14F-4D97-AF65-F5344CB8AC3E}">
        <p14:creationId xmlns:p14="http://schemas.microsoft.com/office/powerpoint/2010/main" val="70911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75507C9-4770-4646-AAB6-72CB16D7B425}"/>
              </a:ext>
            </a:extLst>
          </p:cNvPr>
          <p:cNvPicPr>
            <a:picLocks noChangeAspect="1"/>
          </p:cNvPicPr>
          <p:nvPr/>
        </p:nvPicPr>
        <p:blipFill>
          <a:blip r:embed="rId3"/>
          <a:stretch>
            <a:fillRect/>
          </a:stretch>
        </p:blipFill>
        <p:spPr>
          <a:xfrm>
            <a:off x="-364274" y="0"/>
            <a:ext cx="13000211" cy="8516221"/>
          </a:xfrm>
          <a:prstGeom prst="rect">
            <a:avLst/>
          </a:prstGeom>
          <a:ln>
            <a:noFill/>
          </a:ln>
        </p:spPr>
      </p:pic>
      <p:sp>
        <p:nvSpPr>
          <p:cNvPr id="6" name="Title 3">
            <a:extLst>
              <a:ext uri="{FF2B5EF4-FFF2-40B4-BE49-F238E27FC236}">
                <a16:creationId xmlns:a16="http://schemas.microsoft.com/office/drawing/2014/main" id="{BB7C2D01-EA9A-4362-947F-0D41F19FB8FC}"/>
              </a:ext>
            </a:extLst>
          </p:cNvPr>
          <p:cNvSpPr>
            <a:spLocks noGrp="1"/>
          </p:cNvSpPr>
          <p:nvPr>
            <p:ph type="title"/>
          </p:nvPr>
        </p:nvSpPr>
        <p:spPr>
          <a:xfrm>
            <a:off x="338291" y="276092"/>
            <a:ext cx="11664098" cy="1097280"/>
          </a:xfrm>
        </p:spPr>
        <p:txBody>
          <a:bodyPr/>
          <a:lstStyle/>
          <a:p>
            <a:pPr algn="l"/>
            <a:r>
              <a:rPr lang="de-DE" dirty="0">
                <a:solidFill>
                  <a:schemeClr val="tx1"/>
                </a:solidFill>
              </a:rPr>
              <a:t>What does SuSy look like?</a:t>
            </a:r>
            <a:endParaRPr lang="en-GB" dirty="0">
              <a:solidFill>
                <a:schemeClr val="tx1"/>
              </a:solidFill>
            </a:endParaRPr>
          </a:p>
        </p:txBody>
      </p:sp>
    </p:spTree>
    <p:extLst>
      <p:ext uri="{BB962C8B-B14F-4D97-AF65-F5344CB8AC3E}">
        <p14:creationId xmlns:p14="http://schemas.microsoft.com/office/powerpoint/2010/main" val="113159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1BD1BB-5336-4429-858C-89DA4C43762A}"/>
              </a:ext>
            </a:extLst>
          </p:cNvPr>
          <p:cNvSpPr/>
          <p:nvPr/>
        </p:nvSpPr>
        <p:spPr>
          <a:xfrm>
            <a:off x="0" y="0"/>
            <a:ext cx="12192000" cy="6873440"/>
          </a:xfrm>
          <a:prstGeom prst="rect">
            <a:avLst/>
          </a:prstGeom>
          <a:solidFill>
            <a:srgbClr val="E7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DE112C81-BAA0-4F5D-8043-8E53F022BA1D}"/>
              </a:ext>
            </a:extLst>
          </p:cNvPr>
          <p:cNvSpPr txBox="1">
            <a:spLocks/>
          </p:cNvSpPr>
          <p:nvPr/>
        </p:nvSpPr>
        <p:spPr>
          <a:xfrm>
            <a:off x="327749" y="234675"/>
            <a:ext cx="5275952" cy="10929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rgbClr val="2A376D"/>
                </a:solidFill>
                <a:latin typeface="+mj-lt"/>
                <a:ea typeface="+mj-ea"/>
                <a:cs typeface="+mj-cs"/>
              </a:defRPr>
            </a:lvl1pPr>
          </a:lstStyle>
          <a:p>
            <a:endParaRPr lang="de-DE" sz="4000" dirty="0">
              <a:solidFill>
                <a:schemeClr val="bg1"/>
              </a:solidFill>
            </a:endParaRPr>
          </a:p>
        </p:txBody>
      </p:sp>
      <p:pic>
        <p:nvPicPr>
          <p:cNvPr id="3" name="Graphic 2">
            <a:extLst>
              <a:ext uri="{FF2B5EF4-FFF2-40B4-BE49-F238E27FC236}">
                <a16:creationId xmlns:a16="http://schemas.microsoft.com/office/drawing/2014/main" id="{68257397-B4E4-4A55-A720-649003BDF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118" y="1343073"/>
            <a:ext cx="13184371" cy="7725065"/>
          </a:xfrm>
          <a:prstGeom prst="rect">
            <a:avLst/>
          </a:prstGeom>
        </p:spPr>
      </p:pic>
      <p:sp>
        <p:nvSpPr>
          <p:cNvPr id="16" name="Title 1">
            <a:extLst>
              <a:ext uri="{FF2B5EF4-FFF2-40B4-BE49-F238E27FC236}">
                <a16:creationId xmlns:a16="http://schemas.microsoft.com/office/drawing/2014/main" id="{6B7750C0-1D8B-4520-9906-86E764F15DE4}"/>
              </a:ext>
            </a:extLst>
          </p:cNvPr>
          <p:cNvSpPr>
            <a:spLocks noGrp="1"/>
          </p:cNvSpPr>
          <p:nvPr>
            <p:ph type="title"/>
          </p:nvPr>
        </p:nvSpPr>
        <p:spPr>
          <a:xfrm>
            <a:off x="435935" y="547982"/>
            <a:ext cx="6244856" cy="466344"/>
          </a:xfrm>
        </p:spPr>
        <p:txBody>
          <a:bodyPr>
            <a:noAutofit/>
          </a:bodyPr>
          <a:lstStyle/>
          <a:p>
            <a:pPr algn="l"/>
            <a:r>
              <a:rPr lang="de-DE" sz="4400" dirty="0">
                <a:solidFill>
                  <a:schemeClr val="tx1"/>
                </a:solidFill>
              </a:rPr>
              <a:t>What our customers say</a:t>
            </a:r>
          </a:p>
        </p:txBody>
      </p:sp>
    </p:spTree>
    <p:extLst>
      <p:ext uri="{BB962C8B-B14F-4D97-AF65-F5344CB8AC3E}">
        <p14:creationId xmlns:p14="http://schemas.microsoft.com/office/powerpoint/2010/main" val="27852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1D409D4-0F71-4A62-ABF1-6AC642196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19" y="-26895"/>
            <a:ext cx="12221419" cy="6884895"/>
          </a:xfrm>
          <a:prstGeom prst="rect">
            <a:avLst/>
          </a:prstGeom>
        </p:spPr>
      </p:pic>
      <p:sp>
        <p:nvSpPr>
          <p:cNvPr id="4" name="Rectangle 3">
            <a:extLst>
              <a:ext uri="{FF2B5EF4-FFF2-40B4-BE49-F238E27FC236}">
                <a16:creationId xmlns:a16="http://schemas.microsoft.com/office/drawing/2014/main" id="{CAE4BD7A-5C36-479B-8AE7-14A5015D4439}"/>
              </a:ext>
            </a:extLst>
          </p:cNvPr>
          <p:cNvSpPr/>
          <p:nvPr/>
        </p:nvSpPr>
        <p:spPr>
          <a:xfrm>
            <a:off x="6007221" y="5144610"/>
            <a:ext cx="2018193" cy="6791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64B1C1-55AD-492B-90C5-E3CFEE455E16}"/>
              </a:ext>
            </a:extLst>
          </p:cNvPr>
          <p:cNvSpPr/>
          <p:nvPr/>
        </p:nvSpPr>
        <p:spPr>
          <a:xfrm>
            <a:off x="2711669" y="4110361"/>
            <a:ext cx="4011685" cy="1575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E0F6C7-0B1A-4975-B23E-F3485DE58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039" y="3749227"/>
            <a:ext cx="2635748" cy="2631874"/>
          </a:xfrm>
          <a:prstGeom prst="rect">
            <a:avLst/>
          </a:prstGeom>
          <a:ln>
            <a:solidFill>
              <a:schemeClr val="tx1"/>
            </a:solidFill>
          </a:ln>
        </p:spPr>
      </p:pic>
    </p:spTree>
    <p:extLst>
      <p:ext uri="{BB962C8B-B14F-4D97-AF65-F5344CB8AC3E}">
        <p14:creationId xmlns:p14="http://schemas.microsoft.com/office/powerpoint/2010/main" val="3610239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6">
            <a:extLst>
              <a:ext uri="{FF2B5EF4-FFF2-40B4-BE49-F238E27FC236}">
                <a16:creationId xmlns:a16="http://schemas.microsoft.com/office/drawing/2014/main" id="{167B5820-64DB-436F-8B1D-9DC3BD06E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5" name="Rectangle 4">
            <a:extLst>
              <a:ext uri="{FF2B5EF4-FFF2-40B4-BE49-F238E27FC236}">
                <a16:creationId xmlns:a16="http://schemas.microsoft.com/office/drawing/2014/main" id="{B2F22336-10DA-4CCF-9D77-F011E98D18A7}"/>
              </a:ext>
            </a:extLst>
          </p:cNvPr>
          <p:cNvSpPr/>
          <p:nvPr/>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FF811BDD-19F8-4628-99FD-04AB55B578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68410"/>
          </a:xfrm>
          <a:prstGeom prst="rect">
            <a:avLst/>
          </a:prstGeom>
        </p:spPr>
      </p:pic>
      <p:pic>
        <p:nvPicPr>
          <p:cNvPr id="12" name="Grafik 6">
            <a:extLst>
              <a:ext uri="{FF2B5EF4-FFF2-40B4-BE49-F238E27FC236}">
                <a16:creationId xmlns:a16="http://schemas.microsoft.com/office/drawing/2014/main" id="{F11B15D3-32CF-489D-A49E-D5E0C9CB9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686" y="216816"/>
            <a:ext cx="338520" cy="338520"/>
          </a:xfrm>
          <a:prstGeom prst="rect">
            <a:avLst/>
          </a:prstGeom>
        </p:spPr>
      </p:pic>
      <p:sp>
        <p:nvSpPr>
          <p:cNvPr id="13" name="Rectangle 12">
            <a:extLst>
              <a:ext uri="{FF2B5EF4-FFF2-40B4-BE49-F238E27FC236}">
                <a16:creationId xmlns:a16="http://schemas.microsoft.com/office/drawing/2014/main" id="{0F0D3197-D79B-40EC-AC55-52070E73956E}"/>
              </a:ext>
            </a:extLst>
          </p:cNvPr>
          <p:cNvSpPr/>
          <p:nvPr/>
        </p:nvSpPr>
        <p:spPr>
          <a:xfrm>
            <a:off x="11579686" y="-15918"/>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804035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2B181531-4340-42A7-949E-42C36E881687}"/>
              </a:ext>
            </a:extLst>
          </p:cNvPr>
          <p:cNvPicPr>
            <a:picLocks noGrp="1" noChangeAspect="1"/>
          </p:cNvPicPr>
          <p:nvPr>
            <p:ph type="pic" sz="quarter" idx="13"/>
          </p:nvPr>
        </p:nvPicPr>
        <p:blipFill>
          <a:blip r:embed="rId3"/>
          <a:srcRect l="27132" r="27132"/>
          <a:stretch>
            <a:fillRect/>
          </a:stretch>
        </p:blipFill>
        <p:spPr/>
      </p:pic>
      <p:sp>
        <p:nvSpPr>
          <p:cNvPr id="4" name="Title 3">
            <a:extLst>
              <a:ext uri="{FF2B5EF4-FFF2-40B4-BE49-F238E27FC236}">
                <a16:creationId xmlns:a16="http://schemas.microsoft.com/office/drawing/2014/main" id="{E6667C3F-19FC-4D82-A62E-2E00B510DD88}"/>
              </a:ext>
            </a:extLst>
          </p:cNvPr>
          <p:cNvSpPr>
            <a:spLocks noGrp="1"/>
          </p:cNvSpPr>
          <p:nvPr>
            <p:ph type="title"/>
          </p:nvPr>
        </p:nvSpPr>
        <p:spPr>
          <a:xfrm>
            <a:off x="3459274" y="2430287"/>
            <a:ext cx="6422393" cy="1773936"/>
          </a:xfrm>
        </p:spPr>
        <p:txBody>
          <a:bodyPr>
            <a:normAutofit fontScale="90000"/>
          </a:bodyPr>
          <a:lstStyle/>
          <a:p>
            <a:r>
              <a:rPr lang="de-DE" sz="6000" dirty="0"/>
              <a:t>Who we are</a:t>
            </a:r>
            <a:br>
              <a:rPr lang="de-DE" dirty="0"/>
            </a:br>
            <a:r>
              <a:rPr lang="de-DE" sz="4900" i="1" dirty="0"/>
              <a:t>Learn more about efiport</a:t>
            </a:r>
            <a:endParaRPr lang="en-US" dirty="0"/>
          </a:p>
        </p:txBody>
      </p:sp>
      <p:pic>
        <p:nvPicPr>
          <p:cNvPr id="5" name="Graphic 4">
            <a:extLst>
              <a:ext uri="{FF2B5EF4-FFF2-40B4-BE49-F238E27FC236}">
                <a16:creationId xmlns:a16="http://schemas.microsoft.com/office/drawing/2014/main" id="{39650094-57B5-4437-AD96-48ACC5F2C9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32" y="1566754"/>
            <a:ext cx="1990725" cy="3448050"/>
          </a:xfrm>
          <a:prstGeom prst="rect">
            <a:avLst/>
          </a:prstGeom>
        </p:spPr>
      </p:pic>
    </p:spTree>
    <p:extLst>
      <p:ext uri="{BB962C8B-B14F-4D97-AF65-F5344CB8AC3E}">
        <p14:creationId xmlns:p14="http://schemas.microsoft.com/office/powerpoint/2010/main" val="259695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D2E32-DB07-44A0-878D-42AA366CA1DA}"/>
              </a:ext>
            </a:extLst>
          </p:cNvPr>
          <p:cNvSpPr>
            <a:spLocks noGrp="1"/>
          </p:cNvSpPr>
          <p:nvPr>
            <p:ph type="title"/>
          </p:nvPr>
        </p:nvSpPr>
        <p:spPr>
          <a:xfrm>
            <a:off x="338291" y="918117"/>
            <a:ext cx="5353078" cy="1092958"/>
          </a:xfrm>
        </p:spPr>
        <p:txBody>
          <a:bodyPr/>
          <a:lstStyle/>
          <a:p>
            <a:r>
              <a:rPr lang="en-GB" sz="4000" dirty="0" err="1">
                <a:latin typeface="+mj-lt"/>
              </a:rPr>
              <a:t>efiport</a:t>
            </a:r>
            <a:r>
              <a:rPr lang="en-GB" sz="4000" dirty="0">
                <a:latin typeface="+mj-lt"/>
              </a:rPr>
              <a:t> &amp; </a:t>
            </a:r>
            <a:br>
              <a:rPr lang="en-GB" sz="4000" dirty="0">
                <a:latin typeface="+mj-lt"/>
              </a:rPr>
            </a:br>
            <a:r>
              <a:rPr lang="en-GB" sz="4000" dirty="0">
                <a:latin typeface="+mj-lt"/>
              </a:rPr>
              <a:t>Frankfurt School</a:t>
            </a:r>
            <a:endParaRPr lang="en-DE" sz="4000" dirty="0">
              <a:latin typeface="+mj-lt"/>
            </a:endParaRPr>
          </a:p>
        </p:txBody>
      </p:sp>
      <p:sp>
        <p:nvSpPr>
          <p:cNvPr id="3" name="Textplatzhalter 2">
            <a:extLst>
              <a:ext uri="{FF2B5EF4-FFF2-40B4-BE49-F238E27FC236}">
                <a16:creationId xmlns:a16="http://schemas.microsoft.com/office/drawing/2014/main" id="{711B979B-E9E4-468D-972F-64CE2F9D3093}"/>
              </a:ext>
            </a:extLst>
          </p:cNvPr>
          <p:cNvSpPr>
            <a:spLocks noGrp="1"/>
          </p:cNvSpPr>
          <p:nvPr>
            <p:ph type="body" sz="half" idx="2"/>
          </p:nvPr>
        </p:nvSpPr>
        <p:spPr>
          <a:xfrm>
            <a:off x="376854" y="2273321"/>
            <a:ext cx="5275951" cy="3643746"/>
          </a:xfrm>
        </p:spPr>
        <p:txBody>
          <a:bodyPr/>
          <a:lstStyle/>
          <a:p>
            <a:pPr>
              <a:lnSpc>
                <a:spcPct val="100000"/>
              </a:lnSpc>
            </a:pPr>
            <a:r>
              <a:rPr lang="en-GB" sz="1800" dirty="0" err="1">
                <a:latin typeface="+mn-lt"/>
              </a:rPr>
              <a:t>efiport</a:t>
            </a:r>
            <a:r>
              <a:rPr lang="en-GB" sz="1800" dirty="0">
                <a:latin typeface="+mn-lt"/>
              </a:rPr>
              <a:t> is a subsidiary of Frankfurt School of Finance &amp; Management, </a:t>
            </a:r>
            <a:r>
              <a:rPr lang="en-US" sz="1800" dirty="0">
                <a:latin typeface="+mn-lt"/>
              </a:rPr>
              <a:t>a leading private business school that offers top-class degree courses and continuing education options</a:t>
            </a:r>
            <a:r>
              <a:rPr lang="en-GB" sz="1800" dirty="0">
                <a:latin typeface="+mn-lt"/>
              </a:rPr>
              <a:t>. We work closely with our parent company to provide excellent education opportunities</a:t>
            </a:r>
            <a:endParaRPr lang="de-DE" sz="1800" dirty="0">
              <a:latin typeface="+mn-lt"/>
            </a:endParaRPr>
          </a:p>
          <a:p>
            <a:pPr>
              <a:lnSpc>
                <a:spcPct val="100000"/>
              </a:lnSpc>
            </a:pPr>
            <a:r>
              <a:rPr lang="de-DE" sz="1800" dirty="0">
                <a:latin typeface="+mn-lt"/>
              </a:rPr>
              <a:t>efiport is an </a:t>
            </a:r>
            <a:r>
              <a:rPr lang="de-DE" sz="1800" b="1" dirty="0">
                <a:latin typeface="+mn-lt"/>
              </a:rPr>
              <a:t>EdTech &amp; eLearning </a:t>
            </a:r>
            <a:r>
              <a:rPr lang="de-DE" sz="1800" dirty="0">
                <a:latin typeface="+mn-lt"/>
              </a:rPr>
              <a:t>company that sees everyone as a learner. We focus on enabling learning experiences through technology. We research and develop to create innovative solutions for our customers. </a:t>
            </a:r>
          </a:p>
          <a:p>
            <a:endParaRPr lang="en-DE" dirty="0"/>
          </a:p>
        </p:txBody>
      </p:sp>
      <p:grpSp>
        <p:nvGrpSpPr>
          <p:cNvPr id="6" name="Gruppierung 4">
            <a:extLst>
              <a:ext uri="{FF2B5EF4-FFF2-40B4-BE49-F238E27FC236}">
                <a16:creationId xmlns:a16="http://schemas.microsoft.com/office/drawing/2014/main" id="{DC75A8D8-E46F-4888-870E-55DCBB1AB434}"/>
              </a:ext>
            </a:extLst>
          </p:cNvPr>
          <p:cNvGrpSpPr/>
          <p:nvPr/>
        </p:nvGrpSpPr>
        <p:grpSpPr>
          <a:xfrm>
            <a:off x="6652589" y="1260352"/>
            <a:ext cx="5508219" cy="3894903"/>
            <a:chOff x="5971976" y="1619374"/>
            <a:chExt cx="7344291" cy="3894903"/>
          </a:xfrm>
        </p:grpSpPr>
        <p:sp>
          <p:nvSpPr>
            <p:cNvPr id="7" name="Textfeld 6">
              <a:extLst>
                <a:ext uri="{FF2B5EF4-FFF2-40B4-BE49-F238E27FC236}">
                  <a16:creationId xmlns:a16="http://schemas.microsoft.com/office/drawing/2014/main" id="{12C375B6-44FA-429C-AE1F-CFC08FE19863}"/>
                </a:ext>
              </a:extLst>
            </p:cNvPr>
            <p:cNvSpPr txBox="1"/>
            <p:nvPr/>
          </p:nvSpPr>
          <p:spPr>
            <a:xfrm>
              <a:off x="9391809" y="2829558"/>
              <a:ext cx="3924458" cy="523220"/>
            </a:xfrm>
            <a:prstGeom prst="rect">
              <a:avLst/>
            </a:prstGeom>
            <a:noFill/>
          </p:spPr>
          <p:txBody>
            <a:bodyPr wrap="square" rtlCol="0">
              <a:spAutoFit/>
            </a:bodyPr>
            <a:lstStyle/>
            <a:p>
              <a:r>
                <a:rPr lang="en-US" sz="2800">
                  <a:solidFill>
                    <a:schemeClr val="bg1"/>
                  </a:solidFill>
                  <a:latin typeface="Frutiger LT 87 ExtraBlackCn" charset="0"/>
                  <a:ea typeface="Frutiger LT 87 ExtraBlackCn" charset="0"/>
                  <a:cs typeface="Frutiger LT 87 ExtraBlackCn" charset="0"/>
                </a:rPr>
                <a:t>PROGRESSIVE</a:t>
              </a:r>
            </a:p>
          </p:txBody>
        </p:sp>
        <p:sp>
          <p:nvSpPr>
            <p:cNvPr id="8" name="Textfeld 7">
              <a:extLst>
                <a:ext uri="{FF2B5EF4-FFF2-40B4-BE49-F238E27FC236}">
                  <a16:creationId xmlns:a16="http://schemas.microsoft.com/office/drawing/2014/main" id="{0F4CF6FF-7B2C-4F62-BC12-9DA8BC0CE3BA}"/>
                </a:ext>
              </a:extLst>
            </p:cNvPr>
            <p:cNvSpPr txBox="1"/>
            <p:nvPr/>
          </p:nvSpPr>
          <p:spPr>
            <a:xfrm>
              <a:off x="9398364" y="3618093"/>
              <a:ext cx="2867756" cy="523220"/>
            </a:xfrm>
            <a:prstGeom prst="rect">
              <a:avLst/>
            </a:prstGeom>
            <a:noFill/>
          </p:spPr>
          <p:txBody>
            <a:bodyPr wrap="square" rtlCol="0">
              <a:spAutoFit/>
            </a:bodyPr>
            <a:lstStyle/>
            <a:p>
              <a:r>
                <a:rPr lang="en-US" sz="2800">
                  <a:solidFill>
                    <a:schemeClr val="bg1"/>
                  </a:solidFill>
                  <a:latin typeface="Frutiger LT 57 Cn" charset="0"/>
                  <a:ea typeface="Frutiger LT 57 Cn" charset="0"/>
                  <a:cs typeface="Frutiger LT 57 Cn" charset="0"/>
                </a:rPr>
                <a:t>INNOVATIVE</a:t>
              </a:r>
            </a:p>
          </p:txBody>
        </p:sp>
        <p:sp>
          <p:nvSpPr>
            <p:cNvPr id="9" name="Textfeld 8">
              <a:extLst>
                <a:ext uri="{FF2B5EF4-FFF2-40B4-BE49-F238E27FC236}">
                  <a16:creationId xmlns:a16="http://schemas.microsoft.com/office/drawing/2014/main" id="{992097A4-AAE9-4576-87EB-0A84BC891FF7}"/>
                </a:ext>
              </a:extLst>
            </p:cNvPr>
            <p:cNvSpPr txBox="1"/>
            <p:nvPr/>
          </p:nvSpPr>
          <p:spPr>
            <a:xfrm>
              <a:off x="9391809" y="2406117"/>
              <a:ext cx="2430909" cy="400110"/>
            </a:xfrm>
            <a:prstGeom prst="rect">
              <a:avLst/>
            </a:prstGeom>
            <a:noFill/>
          </p:spPr>
          <p:txBody>
            <a:bodyPr wrap="square" rtlCol="0">
              <a:spAutoFit/>
            </a:bodyPr>
            <a:lstStyle/>
            <a:p>
              <a:r>
                <a:rPr lang="en-US" sz="2000">
                  <a:solidFill>
                    <a:schemeClr val="bg1"/>
                  </a:solidFill>
                  <a:latin typeface="Frutiger LT 87 ExtraBlackCn" charset="0"/>
                  <a:ea typeface="Frutiger LT 87 ExtraBlackCn" charset="0"/>
                  <a:cs typeface="Frutiger LT 87 ExtraBlackCn" charset="0"/>
                </a:rPr>
                <a:t>DYNAMIC</a:t>
              </a:r>
              <a:endParaRPr lang="en-US">
                <a:solidFill>
                  <a:schemeClr val="bg1"/>
                </a:solidFill>
                <a:latin typeface="Frutiger LT 87 ExtraBlackCn" charset="0"/>
                <a:ea typeface="Frutiger LT 87 ExtraBlackCn" charset="0"/>
                <a:cs typeface="Frutiger LT 87 ExtraBlackCn" charset="0"/>
              </a:endParaRPr>
            </a:p>
          </p:txBody>
        </p:sp>
        <p:sp>
          <p:nvSpPr>
            <p:cNvPr id="10" name="Textfeld 9">
              <a:extLst>
                <a:ext uri="{FF2B5EF4-FFF2-40B4-BE49-F238E27FC236}">
                  <a16:creationId xmlns:a16="http://schemas.microsoft.com/office/drawing/2014/main" id="{DA6AE177-E6AD-4705-A362-A5A0157E3992}"/>
                </a:ext>
              </a:extLst>
            </p:cNvPr>
            <p:cNvSpPr txBox="1"/>
            <p:nvPr/>
          </p:nvSpPr>
          <p:spPr>
            <a:xfrm rot="16200000">
              <a:off x="7522278" y="2950883"/>
              <a:ext cx="3215814" cy="738664"/>
            </a:xfrm>
            <a:prstGeom prst="rect">
              <a:avLst/>
            </a:prstGeom>
            <a:noFill/>
          </p:spPr>
          <p:txBody>
            <a:bodyPr wrap="square" rtlCol="0">
              <a:spAutoFit/>
            </a:bodyPr>
            <a:lstStyle/>
            <a:p>
              <a:r>
                <a:rPr lang="en-US" sz="3000">
                  <a:solidFill>
                    <a:schemeClr val="bg1"/>
                  </a:solidFill>
                  <a:latin typeface="Frutiger LT 87 ExtraBlackCn" charset="0"/>
                  <a:ea typeface="Frutiger LT 87 ExtraBlackCn" charset="0"/>
                  <a:cs typeface="Frutiger LT 87 ExtraBlackCn" charset="0"/>
                </a:rPr>
                <a:t>INTERNATIONAL</a:t>
              </a:r>
            </a:p>
          </p:txBody>
        </p:sp>
        <p:sp>
          <p:nvSpPr>
            <p:cNvPr id="11" name="Textfeld 10">
              <a:extLst>
                <a:ext uri="{FF2B5EF4-FFF2-40B4-BE49-F238E27FC236}">
                  <a16:creationId xmlns:a16="http://schemas.microsoft.com/office/drawing/2014/main" id="{6134259A-61AB-4A54-A144-6ADBB029E1C6}"/>
                </a:ext>
              </a:extLst>
            </p:cNvPr>
            <p:cNvSpPr txBox="1"/>
            <p:nvPr/>
          </p:nvSpPr>
          <p:spPr>
            <a:xfrm rot="16200000">
              <a:off x="7179770" y="3792500"/>
              <a:ext cx="2745927" cy="697627"/>
            </a:xfrm>
            <a:prstGeom prst="rect">
              <a:avLst/>
            </a:prstGeom>
            <a:noFill/>
          </p:spPr>
          <p:txBody>
            <a:bodyPr wrap="square" rtlCol="0">
              <a:spAutoFit/>
            </a:bodyPr>
            <a:lstStyle/>
            <a:p>
              <a:r>
                <a:rPr lang="en-US" sz="2800">
                  <a:solidFill>
                    <a:schemeClr val="bg1"/>
                  </a:solidFill>
                  <a:latin typeface="Frutiger LT 57 Cn" charset="0"/>
                  <a:ea typeface="Frutiger LT 57 Cn" charset="0"/>
                  <a:cs typeface="Frutiger LT 57 Cn" charset="0"/>
                </a:rPr>
                <a:t>SOPHISTICATED</a:t>
              </a:r>
            </a:p>
          </p:txBody>
        </p:sp>
        <p:sp>
          <p:nvSpPr>
            <p:cNvPr id="12" name="Textfeld 11">
              <a:extLst>
                <a:ext uri="{FF2B5EF4-FFF2-40B4-BE49-F238E27FC236}">
                  <a16:creationId xmlns:a16="http://schemas.microsoft.com/office/drawing/2014/main" id="{770FDB5B-E0F6-4C1C-ACDB-6E0580A6F864}"/>
                </a:ext>
              </a:extLst>
            </p:cNvPr>
            <p:cNvSpPr txBox="1"/>
            <p:nvPr/>
          </p:nvSpPr>
          <p:spPr>
            <a:xfrm>
              <a:off x="6138921" y="3248917"/>
              <a:ext cx="2737449" cy="400110"/>
            </a:xfrm>
            <a:prstGeom prst="rect">
              <a:avLst/>
            </a:prstGeom>
            <a:noFill/>
          </p:spPr>
          <p:txBody>
            <a:bodyPr wrap="square" rtlCol="0">
              <a:spAutoFit/>
            </a:bodyPr>
            <a:lstStyle/>
            <a:p>
              <a:r>
                <a:rPr lang="en-US" sz="2000">
                  <a:solidFill>
                    <a:schemeClr val="bg1"/>
                  </a:solidFill>
                  <a:latin typeface="Frutiger LT 57 Cn" charset="0"/>
                  <a:ea typeface="Frutiger LT 57 Cn" charset="0"/>
                  <a:cs typeface="Frutiger LT 57 Cn" charset="0"/>
                </a:rPr>
                <a:t>DETERMINED</a:t>
              </a:r>
            </a:p>
          </p:txBody>
        </p:sp>
        <p:sp>
          <p:nvSpPr>
            <p:cNvPr id="13" name="Textfeld 12">
              <a:extLst>
                <a:ext uri="{FF2B5EF4-FFF2-40B4-BE49-F238E27FC236}">
                  <a16:creationId xmlns:a16="http://schemas.microsoft.com/office/drawing/2014/main" id="{E7BBD858-D608-4D2C-A1DF-18D8D85A0A3D}"/>
                </a:ext>
              </a:extLst>
            </p:cNvPr>
            <p:cNvSpPr txBox="1"/>
            <p:nvPr/>
          </p:nvSpPr>
          <p:spPr>
            <a:xfrm>
              <a:off x="9361864" y="4523256"/>
              <a:ext cx="3033985" cy="523220"/>
            </a:xfrm>
            <a:prstGeom prst="rect">
              <a:avLst/>
            </a:prstGeom>
            <a:noFill/>
          </p:spPr>
          <p:txBody>
            <a:bodyPr wrap="square" rtlCol="0">
              <a:spAutoFit/>
            </a:bodyPr>
            <a:lstStyle/>
            <a:p>
              <a:r>
                <a:rPr lang="en-US" sz="2800">
                  <a:solidFill>
                    <a:schemeClr val="bg1"/>
                  </a:solidFill>
                  <a:latin typeface="Frutiger LT 57 Cn" charset="0"/>
                  <a:ea typeface="Frutiger LT 57 Cn" charset="0"/>
                  <a:cs typeface="Frutiger LT 57 Cn" charset="0"/>
                </a:rPr>
                <a:t>COOPERATIVE</a:t>
              </a:r>
            </a:p>
          </p:txBody>
        </p:sp>
        <p:sp>
          <p:nvSpPr>
            <p:cNvPr id="14" name="Textfeld 13">
              <a:extLst>
                <a:ext uri="{FF2B5EF4-FFF2-40B4-BE49-F238E27FC236}">
                  <a16:creationId xmlns:a16="http://schemas.microsoft.com/office/drawing/2014/main" id="{E80C6369-DAFF-4459-841C-96D84817D076}"/>
                </a:ext>
              </a:extLst>
            </p:cNvPr>
            <p:cNvSpPr txBox="1"/>
            <p:nvPr/>
          </p:nvSpPr>
          <p:spPr>
            <a:xfrm>
              <a:off x="5971976" y="3757741"/>
              <a:ext cx="2510410" cy="338554"/>
            </a:xfrm>
            <a:prstGeom prst="rect">
              <a:avLst/>
            </a:prstGeom>
            <a:noFill/>
          </p:spPr>
          <p:txBody>
            <a:bodyPr wrap="square" rtlCol="0">
              <a:spAutoFit/>
            </a:bodyPr>
            <a:lstStyle/>
            <a:p>
              <a:r>
                <a:rPr lang="en-US" sz="1600">
                  <a:solidFill>
                    <a:schemeClr val="bg1"/>
                  </a:solidFill>
                  <a:latin typeface="Frutiger LT 87 ExtraBlackCn" charset="0"/>
                  <a:ea typeface="Frutiger LT 87 ExtraBlackCn" charset="0"/>
                  <a:cs typeface="Frutiger LT 87 ExtraBlackCn" charset="0"/>
                </a:rPr>
                <a:t>PROFESSIONAL</a:t>
              </a:r>
            </a:p>
          </p:txBody>
        </p:sp>
        <p:sp>
          <p:nvSpPr>
            <p:cNvPr id="15" name="Textfeld 14">
              <a:extLst>
                <a:ext uri="{FF2B5EF4-FFF2-40B4-BE49-F238E27FC236}">
                  <a16:creationId xmlns:a16="http://schemas.microsoft.com/office/drawing/2014/main" id="{E35BE149-9E17-440F-8E1D-E0A8D93F8C3B}"/>
                </a:ext>
              </a:extLst>
            </p:cNvPr>
            <p:cNvSpPr txBox="1"/>
            <p:nvPr/>
          </p:nvSpPr>
          <p:spPr>
            <a:xfrm>
              <a:off x="9391809" y="2015879"/>
              <a:ext cx="1904765" cy="369332"/>
            </a:xfrm>
            <a:prstGeom prst="rect">
              <a:avLst/>
            </a:prstGeom>
            <a:noFill/>
          </p:spPr>
          <p:txBody>
            <a:bodyPr wrap="square" rtlCol="0">
              <a:spAutoFit/>
            </a:bodyPr>
            <a:lstStyle/>
            <a:p>
              <a:r>
                <a:rPr lang="en-US">
                  <a:solidFill>
                    <a:schemeClr val="bg1"/>
                  </a:solidFill>
                  <a:latin typeface="Frutiger LT 87 ExtraBlackCn" charset="0"/>
                  <a:ea typeface="Frutiger LT 87 ExtraBlackCn" charset="0"/>
                  <a:cs typeface="Frutiger LT 87 ExtraBlackCn" charset="0"/>
                </a:rPr>
                <a:t>LEADING</a:t>
              </a:r>
            </a:p>
          </p:txBody>
        </p:sp>
        <p:sp>
          <p:nvSpPr>
            <p:cNvPr id="16" name="Textfeld 15">
              <a:extLst>
                <a:ext uri="{FF2B5EF4-FFF2-40B4-BE49-F238E27FC236}">
                  <a16:creationId xmlns:a16="http://schemas.microsoft.com/office/drawing/2014/main" id="{7D13D5E5-1419-40D2-8D0B-6EFD9EC50070}"/>
                </a:ext>
              </a:extLst>
            </p:cNvPr>
            <p:cNvSpPr txBox="1"/>
            <p:nvPr/>
          </p:nvSpPr>
          <p:spPr>
            <a:xfrm>
              <a:off x="6369161" y="4161006"/>
              <a:ext cx="2450765" cy="338554"/>
            </a:xfrm>
            <a:prstGeom prst="rect">
              <a:avLst/>
            </a:prstGeom>
            <a:noFill/>
          </p:spPr>
          <p:txBody>
            <a:bodyPr wrap="square" rtlCol="0">
              <a:spAutoFit/>
            </a:bodyPr>
            <a:lstStyle/>
            <a:p>
              <a:r>
                <a:rPr lang="en-US" sz="1600">
                  <a:solidFill>
                    <a:schemeClr val="bg1"/>
                  </a:solidFill>
                  <a:latin typeface="Frutiger LT 87 ExtraBlackCn" charset="0"/>
                  <a:ea typeface="Frutiger LT 87 ExtraBlackCn" charset="0"/>
                  <a:cs typeface="Frutiger LT 87 ExtraBlackCn" charset="0"/>
                </a:rPr>
                <a:t>COMMUNAL</a:t>
              </a:r>
            </a:p>
          </p:txBody>
        </p:sp>
        <p:sp>
          <p:nvSpPr>
            <p:cNvPr id="17" name="Textfeld 16">
              <a:extLst>
                <a:ext uri="{FF2B5EF4-FFF2-40B4-BE49-F238E27FC236}">
                  <a16:creationId xmlns:a16="http://schemas.microsoft.com/office/drawing/2014/main" id="{C46E9863-23BE-46E2-8319-BD2303DC6F6B}"/>
                </a:ext>
              </a:extLst>
            </p:cNvPr>
            <p:cNvSpPr txBox="1"/>
            <p:nvPr/>
          </p:nvSpPr>
          <p:spPr>
            <a:xfrm>
              <a:off x="6974855" y="2797799"/>
              <a:ext cx="1825892" cy="338554"/>
            </a:xfrm>
            <a:prstGeom prst="rect">
              <a:avLst/>
            </a:prstGeom>
            <a:noFill/>
          </p:spPr>
          <p:txBody>
            <a:bodyPr wrap="square" rtlCol="0">
              <a:spAutoFit/>
            </a:bodyPr>
            <a:lstStyle/>
            <a:p>
              <a:r>
                <a:rPr lang="en-US" sz="1600">
                  <a:solidFill>
                    <a:schemeClr val="bg1"/>
                  </a:solidFill>
                  <a:latin typeface="Frutiger LT 87 ExtraBlackCn" charset="0"/>
                  <a:ea typeface="Frutiger LT 87 ExtraBlackCn" charset="0"/>
                  <a:cs typeface="Frutiger LT 87 ExtraBlackCn" charset="0"/>
                </a:rPr>
                <a:t>AUTHENTIC</a:t>
              </a:r>
            </a:p>
          </p:txBody>
        </p:sp>
        <p:sp>
          <p:nvSpPr>
            <p:cNvPr id="18" name="Textfeld 17">
              <a:extLst>
                <a:ext uri="{FF2B5EF4-FFF2-40B4-BE49-F238E27FC236}">
                  <a16:creationId xmlns:a16="http://schemas.microsoft.com/office/drawing/2014/main" id="{CE1DCCDF-015F-4113-807E-F84D22AC99CD}"/>
                </a:ext>
              </a:extLst>
            </p:cNvPr>
            <p:cNvSpPr txBox="1"/>
            <p:nvPr/>
          </p:nvSpPr>
          <p:spPr>
            <a:xfrm>
              <a:off x="9407493" y="4142140"/>
              <a:ext cx="3077757" cy="353943"/>
            </a:xfrm>
            <a:prstGeom prst="rect">
              <a:avLst/>
            </a:prstGeom>
            <a:noFill/>
          </p:spPr>
          <p:txBody>
            <a:bodyPr wrap="square" rtlCol="0">
              <a:spAutoFit/>
            </a:bodyPr>
            <a:lstStyle/>
            <a:p>
              <a:r>
                <a:rPr lang="en-US" sz="1700">
                  <a:solidFill>
                    <a:schemeClr val="bg1"/>
                  </a:solidFill>
                  <a:latin typeface="Frutiger LT 87 ExtraBlackCn" charset="0"/>
                  <a:ea typeface="Frutiger LT 87 ExtraBlackCn" charset="0"/>
                  <a:cs typeface="Frutiger LT 87 ExtraBlackCn" charset="0"/>
                </a:rPr>
                <a:t>PRESTIGIOUS</a:t>
              </a:r>
            </a:p>
          </p:txBody>
        </p:sp>
        <p:sp>
          <p:nvSpPr>
            <p:cNvPr id="19" name="Textfeld 18">
              <a:extLst>
                <a:ext uri="{FF2B5EF4-FFF2-40B4-BE49-F238E27FC236}">
                  <a16:creationId xmlns:a16="http://schemas.microsoft.com/office/drawing/2014/main" id="{BEEE5778-FEAB-4DA3-9086-166538503A60}"/>
                </a:ext>
              </a:extLst>
            </p:cNvPr>
            <p:cNvSpPr txBox="1"/>
            <p:nvPr/>
          </p:nvSpPr>
          <p:spPr>
            <a:xfrm>
              <a:off x="9416856" y="3296072"/>
              <a:ext cx="2185734" cy="369332"/>
            </a:xfrm>
            <a:prstGeom prst="rect">
              <a:avLst/>
            </a:prstGeom>
            <a:noFill/>
          </p:spPr>
          <p:txBody>
            <a:bodyPr wrap="square" rtlCol="0">
              <a:spAutoFit/>
            </a:bodyPr>
            <a:lstStyle/>
            <a:p>
              <a:r>
                <a:rPr lang="en-US">
                  <a:solidFill>
                    <a:schemeClr val="bg1"/>
                  </a:solidFill>
                  <a:latin typeface="Frutiger LT 87 ExtraBlackCn" charset="0"/>
                  <a:ea typeface="Frutiger LT 87 ExtraBlackCn" charset="0"/>
                  <a:cs typeface="Frutiger LT 87 ExtraBlackCn" charset="0"/>
                </a:rPr>
                <a:t>SCIENTIFIC</a:t>
              </a:r>
            </a:p>
          </p:txBody>
        </p:sp>
        <p:sp>
          <p:nvSpPr>
            <p:cNvPr id="20" name="Textfeld 19">
              <a:extLst>
                <a:ext uri="{FF2B5EF4-FFF2-40B4-BE49-F238E27FC236}">
                  <a16:creationId xmlns:a16="http://schemas.microsoft.com/office/drawing/2014/main" id="{C2ED1FDC-8BDD-411E-A9C7-3E9A0F4D8354}"/>
                </a:ext>
              </a:extLst>
            </p:cNvPr>
            <p:cNvSpPr txBox="1"/>
            <p:nvPr/>
          </p:nvSpPr>
          <p:spPr>
            <a:xfrm>
              <a:off x="9361864" y="1619374"/>
              <a:ext cx="2158065" cy="369332"/>
            </a:xfrm>
            <a:prstGeom prst="rect">
              <a:avLst/>
            </a:prstGeom>
            <a:noFill/>
          </p:spPr>
          <p:txBody>
            <a:bodyPr wrap="square" rtlCol="0">
              <a:spAutoFit/>
            </a:bodyPr>
            <a:lstStyle/>
            <a:p>
              <a:r>
                <a:rPr lang="en-US">
                  <a:solidFill>
                    <a:schemeClr val="bg1"/>
                  </a:solidFill>
                  <a:latin typeface="Frutiger LT 57 Cn" charset="0"/>
                  <a:ea typeface="Frutiger LT 57 Cn" charset="0"/>
                  <a:cs typeface="Frutiger LT 57 Cn" charset="0"/>
                </a:rPr>
                <a:t>SUSTAINABLE</a:t>
              </a:r>
            </a:p>
          </p:txBody>
        </p:sp>
        <p:sp>
          <p:nvSpPr>
            <p:cNvPr id="21" name="Textfeld 20">
              <a:extLst>
                <a:ext uri="{FF2B5EF4-FFF2-40B4-BE49-F238E27FC236}">
                  <a16:creationId xmlns:a16="http://schemas.microsoft.com/office/drawing/2014/main" id="{4DCF5708-2241-4172-AB98-F5AC47C14681}"/>
                </a:ext>
              </a:extLst>
            </p:cNvPr>
            <p:cNvSpPr txBox="1"/>
            <p:nvPr/>
          </p:nvSpPr>
          <p:spPr>
            <a:xfrm>
              <a:off x="9077277" y="5073649"/>
              <a:ext cx="3033988" cy="369332"/>
            </a:xfrm>
            <a:prstGeom prst="rect">
              <a:avLst/>
            </a:prstGeom>
            <a:noFill/>
          </p:spPr>
          <p:txBody>
            <a:bodyPr wrap="square" rtlCol="0">
              <a:spAutoFit/>
            </a:bodyPr>
            <a:lstStyle/>
            <a:p>
              <a:r>
                <a:rPr lang="en-US">
                  <a:solidFill>
                    <a:schemeClr val="bg1"/>
                  </a:solidFill>
                  <a:latin typeface="Frutiger LT 87 ExtraBlackCn" charset="0"/>
                  <a:ea typeface="Frutiger LT 87 ExtraBlackCn" charset="0"/>
                  <a:cs typeface="Frutiger LT 87 ExtraBlackCn" charset="0"/>
                </a:rPr>
                <a:t>FUTURE ORIENTED</a:t>
              </a:r>
            </a:p>
          </p:txBody>
        </p:sp>
        <p:sp>
          <p:nvSpPr>
            <p:cNvPr id="22" name="Textfeld 21">
              <a:extLst>
                <a:ext uri="{FF2B5EF4-FFF2-40B4-BE49-F238E27FC236}">
                  <a16:creationId xmlns:a16="http://schemas.microsoft.com/office/drawing/2014/main" id="{E63F02F1-FCB9-457C-9A58-ADA32E566D5E}"/>
                </a:ext>
              </a:extLst>
            </p:cNvPr>
            <p:cNvSpPr txBox="1"/>
            <p:nvPr/>
          </p:nvSpPr>
          <p:spPr>
            <a:xfrm>
              <a:off x="6904753" y="4608274"/>
              <a:ext cx="1480257" cy="338554"/>
            </a:xfrm>
            <a:prstGeom prst="rect">
              <a:avLst/>
            </a:prstGeom>
            <a:noFill/>
          </p:spPr>
          <p:txBody>
            <a:bodyPr wrap="square" rtlCol="0">
              <a:spAutoFit/>
            </a:bodyPr>
            <a:lstStyle/>
            <a:p>
              <a:r>
                <a:rPr lang="en-US" sz="1600">
                  <a:solidFill>
                    <a:schemeClr val="bg1"/>
                  </a:solidFill>
                  <a:latin typeface="Frutiger LT 57 Cn" charset="0"/>
                  <a:ea typeface="Frutiger LT 57 Cn" charset="0"/>
                  <a:cs typeface="Frutiger LT 57 Cn" charset="0"/>
                </a:rPr>
                <a:t>MODERN</a:t>
              </a:r>
            </a:p>
          </p:txBody>
        </p:sp>
        <p:sp>
          <p:nvSpPr>
            <p:cNvPr id="23" name="Textfeld 22">
              <a:extLst>
                <a:ext uri="{FF2B5EF4-FFF2-40B4-BE49-F238E27FC236}">
                  <a16:creationId xmlns:a16="http://schemas.microsoft.com/office/drawing/2014/main" id="{1660575B-AC7C-469C-8538-CDFBFF4F4F15}"/>
                </a:ext>
              </a:extLst>
            </p:cNvPr>
            <p:cNvSpPr txBox="1"/>
            <p:nvPr/>
          </p:nvSpPr>
          <p:spPr>
            <a:xfrm>
              <a:off x="6685919" y="5011539"/>
              <a:ext cx="1676409" cy="338554"/>
            </a:xfrm>
            <a:prstGeom prst="rect">
              <a:avLst/>
            </a:prstGeom>
            <a:noFill/>
          </p:spPr>
          <p:txBody>
            <a:bodyPr wrap="square" rtlCol="0">
              <a:spAutoFit/>
            </a:bodyPr>
            <a:lstStyle/>
            <a:p>
              <a:r>
                <a:rPr lang="en-US" sz="1600">
                  <a:solidFill>
                    <a:schemeClr val="bg1"/>
                  </a:solidFill>
                  <a:latin typeface="Frutiger LT 87 ExtraBlackCn" charset="0"/>
                  <a:ea typeface="Frutiger LT 87 ExtraBlackCn" charset="0"/>
                  <a:cs typeface="Frutiger LT 87 ExtraBlackCn" charset="0"/>
                </a:rPr>
                <a:t>ENGAGED</a:t>
              </a:r>
            </a:p>
          </p:txBody>
        </p:sp>
      </p:grpSp>
    </p:spTree>
    <p:extLst>
      <p:ext uri="{BB962C8B-B14F-4D97-AF65-F5344CB8AC3E}">
        <p14:creationId xmlns:p14="http://schemas.microsoft.com/office/powerpoint/2010/main" val="391516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2B6B8-9F68-4FDC-A311-D633D7D6E5BB}"/>
              </a:ext>
            </a:extLst>
          </p:cNvPr>
          <p:cNvSpPr>
            <a:spLocks noGrp="1"/>
          </p:cNvSpPr>
          <p:nvPr>
            <p:ph type="title"/>
          </p:nvPr>
        </p:nvSpPr>
        <p:spPr>
          <a:xfrm>
            <a:off x="341067" y="680225"/>
            <a:ext cx="5275952" cy="1092958"/>
          </a:xfrm>
        </p:spPr>
        <p:txBody>
          <a:bodyPr/>
          <a:lstStyle/>
          <a:p>
            <a:r>
              <a:rPr lang="de-DE" sz="4000" dirty="0">
                <a:latin typeface="+mj-lt"/>
              </a:rPr>
              <a:t>Our mission &amp; vision</a:t>
            </a:r>
            <a:endParaRPr lang="en-DE" sz="4000" dirty="0">
              <a:latin typeface="+mj-lt"/>
            </a:endParaRPr>
          </a:p>
        </p:txBody>
      </p:sp>
      <p:sp>
        <p:nvSpPr>
          <p:cNvPr id="6" name="Rechteck 1">
            <a:extLst>
              <a:ext uri="{FF2B5EF4-FFF2-40B4-BE49-F238E27FC236}">
                <a16:creationId xmlns:a16="http://schemas.microsoft.com/office/drawing/2014/main" id="{44FF482A-AC9F-47AF-9EE8-E222358BD660}"/>
              </a:ext>
            </a:extLst>
          </p:cNvPr>
          <p:cNvSpPr/>
          <p:nvPr/>
        </p:nvSpPr>
        <p:spPr>
          <a:xfrm>
            <a:off x="348501" y="1769860"/>
            <a:ext cx="5377252"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dirty="0">
                <a:solidFill>
                  <a:srgbClr val="173F74"/>
                </a:solidFill>
                <a:latin typeface="+mj-lt"/>
              </a:rPr>
              <a:t>Our vision</a:t>
            </a:r>
            <a:r>
              <a:rPr lang="en-US" sz="2800" b="1" dirty="0">
                <a:solidFill>
                  <a:schemeClr val="bg2">
                    <a:lumMod val="75000"/>
                  </a:schemeClr>
                </a:solidFill>
              </a:rPr>
              <a:t>		                         </a:t>
            </a:r>
            <a:r>
              <a:rPr lang="en-US" sz="2800" b="1" dirty="0">
                <a:solidFill>
                  <a:schemeClr val="tx1"/>
                </a:solidFill>
                <a:latin typeface="+mj-lt"/>
              </a:rPr>
              <a:t>01</a:t>
            </a:r>
          </a:p>
          <a:p>
            <a:endParaRPr lang="en-US" sz="1000" b="1" dirty="0">
              <a:solidFill>
                <a:srgbClr val="173F74"/>
              </a:solidFill>
            </a:endParaRPr>
          </a:p>
          <a:p>
            <a:r>
              <a:rPr lang="en-US" dirty="0">
                <a:solidFill>
                  <a:srgbClr val="666666"/>
                </a:solidFill>
              </a:rPr>
              <a:t>We see a future in which better feedback and understanding connections enable people to </a:t>
            </a:r>
            <a:r>
              <a:rPr lang="en-US" dirty="0" err="1">
                <a:solidFill>
                  <a:srgbClr val="666666"/>
                </a:solidFill>
              </a:rPr>
              <a:t>realise</a:t>
            </a:r>
            <a:r>
              <a:rPr lang="en-US" dirty="0">
                <a:solidFill>
                  <a:srgbClr val="666666"/>
                </a:solidFill>
              </a:rPr>
              <a:t> their potential, achieve ever better results, and make systematic progress.</a:t>
            </a:r>
          </a:p>
        </p:txBody>
      </p:sp>
      <p:sp>
        <p:nvSpPr>
          <p:cNvPr id="8" name="Rechteck 8">
            <a:extLst>
              <a:ext uri="{FF2B5EF4-FFF2-40B4-BE49-F238E27FC236}">
                <a16:creationId xmlns:a16="http://schemas.microsoft.com/office/drawing/2014/main" id="{6D35BB59-EA95-41C4-A956-A0FA2E3A56AF}"/>
              </a:ext>
            </a:extLst>
          </p:cNvPr>
          <p:cNvSpPr/>
          <p:nvPr/>
        </p:nvSpPr>
        <p:spPr>
          <a:xfrm>
            <a:off x="6333673" y="1769860"/>
            <a:ext cx="537725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a:solidFill>
                  <a:schemeClr val="bg1"/>
                </a:solidFill>
                <a:latin typeface="+mj-lt"/>
              </a:rPr>
              <a:t>Our mission</a:t>
            </a:r>
            <a:r>
              <a:rPr lang="en-US" sz="2800" b="1">
                <a:solidFill>
                  <a:schemeClr val="bg2">
                    <a:lumMod val="75000"/>
                  </a:schemeClr>
                </a:solidFill>
                <a:latin typeface="+mj-lt"/>
              </a:rPr>
              <a:t>	</a:t>
            </a:r>
            <a:r>
              <a:rPr lang="en-US" sz="2800" b="1">
                <a:solidFill>
                  <a:schemeClr val="bg2">
                    <a:lumMod val="75000"/>
                  </a:schemeClr>
                </a:solidFill>
              </a:rPr>
              <a:t>		              </a:t>
            </a:r>
            <a:r>
              <a:rPr lang="en-US" sz="2800" b="1">
                <a:solidFill>
                  <a:schemeClr val="bg1"/>
                </a:solidFill>
                <a:latin typeface="+mj-lt"/>
              </a:rPr>
              <a:t>02</a:t>
            </a:r>
          </a:p>
          <a:p>
            <a:endParaRPr lang="en-US" sz="1000" b="1">
              <a:solidFill>
                <a:schemeClr val="tx1"/>
              </a:solidFill>
            </a:endParaRPr>
          </a:p>
          <a:p>
            <a:r>
              <a:rPr lang="en-US">
                <a:solidFill>
                  <a:schemeClr val="bg1"/>
                </a:solidFill>
              </a:rPr>
              <a:t>We create and discover connections </a:t>
            </a:r>
            <a:r>
              <a:rPr lang="de-DE"/>
              <a:t>–</a:t>
            </a:r>
            <a:r>
              <a:rPr lang="en-US">
                <a:solidFill>
                  <a:schemeClr val="bg1"/>
                </a:solidFill>
              </a:rPr>
              <a:t> between people, data and technology. With immediate, actionable feedback, we help you understand connections and their effects.</a:t>
            </a:r>
          </a:p>
        </p:txBody>
      </p:sp>
      <p:sp>
        <p:nvSpPr>
          <p:cNvPr id="10" name="Rechteck 7">
            <a:extLst>
              <a:ext uri="{FF2B5EF4-FFF2-40B4-BE49-F238E27FC236}">
                <a16:creationId xmlns:a16="http://schemas.microsoft.com/office/drawing/2014/main" id="{8B138E87-9245-4619-87EC-299E0263F647}"/>
              </a:ext>
            </a:extLst>
          </p:cNvPr>
          <p:cNvSpPr/>
          <p:nvPr/>
        </p:nvSpPr>
        <p:spPr>
          <a:xfrm>
            <a:off x="348501" y="4055860"/>
            <a:ext cx="5377252" cy="2269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dirty="0">
                <a:solidFill>
                  <a:srgbClr val="173F74"/>
                </a:solidFill>
              </a:rPr>
              <a:t>Our passion	</a:t>
            </a:r>
            <a:r>
              <a:rPr lang="en-US" sz="2800" b="1" dirty="0">
                <a:solidFill>
                  <a:schemeClr val="bg2">
                    <a:lumMod val="75000"/>
                  </a:schemeClr>
                </a:solidFill>
              </a:rPr>
              <a:t>		              </a:t>
            </a:r>
            <a:r>
              <a:rPr lang="en-US" sz="2800" b="1" dirty="0">
                <a:solidFill>
                  <a:schemeClr val="tx1"/>
                </a:solidFill>
                <a:latin typeface="+mj-lt"/>
              </a:rPr>
              <a:t>03</a:t>
            </a:r>
          </a:p>
          <a:p>
            <a:endParaRPr lang="en-US" sz="1000" b="1" dirty="0">
              <a:solidFill>
                <a:srgbClr val="173F74"/>
              </a:solidFill>
            </a:endParaRPr>
          </a:p>
          <a:p>
            <a:r>
              <a:rPr lang="en-US" dirty="0">
                <a:solidFill>
                  <a:srgbClr val="666666"/>
                </a:solidFill>
              </a:rPr>
              <a:t>We create smart learning environments for more </a:t>
            </a:r>
            <a:r>
              <a:rPr lang="en-US" dirty="0" err="1">
                <a:solidFill>
                  <a:srgbClr val="666666"/>
                </a:solidFill>
              </a:rPr>
              <a:t>personalised</a:t>
            </a:r>
            <a:r>
              <a:rPr lang="en-US" dirty="0">
                <a:solidFill>
                  <a:srgbClr val="666666"/>
                </a:solidFill>
              </a:rPr>
              <a:t> and targeted learning. By living further education and development ourselves, we prepare for the challenges of the digital future </a:t>
            </a:r>
            <a:r>
              <a:rPr lang="de-DE" dirty="0">
                <a:solidFill>
                  <a:srgbClr val="666666"/>
                </a:solidFill>
              </a:rPr>
              <a:t>–</a:t>
            </a:r>
            <a:r>
              <a:rPr lang="en-US" dirty="0">
                <a:solidFill>
                  <a:srgbClr val="666666"/>
                </a:solidFill>
              </a:rPr>
              <a:t> challenges that our customers will face sooner or later.</a:t>
            </a:r>
          </a:p>
        </p:txBody>
      </p:sp>
      <p:sp>
        <p:nvSpPr>
          <p:cNvPr id="11" name="Rechteck 9">
            <a:extLst>
              <a:ext uri="{FF2B5EF4-FFF2-40B4-BE49-F238E27FC236}">
                <a16:creationId xmlns:a16="http://schemas.microsoft.com/office/drawing/2014/main" id="{34A471C2-AFE8-4F38-BE22-1BB7D777E1B5}"/>
              </a:ext>
            </a:extLst>
          </p:cNvPr>
          <p:cNvSpPr/>
          <p:nvPr/>
        </p:nvSpPr>
        <p:spPr>
          <a:xfrm>
            <a:off x="6333673" y="4055860"/>
            <a:ext cx="537725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a:solidFill>
                  <a:schemeClr val="bg1"/>
                </a:solidFill>
                <a:latin typeface="+mj-lt"/>
              </a:rPr>
              <a:t>Our goal</a:t>
            </a:r>
            <a:r>
              <a:rPr lang="en-US" sz="2800" b="1">
                <a:solidFill>
                  <a:schemeClr val="bg2">
                    <a:lumMod val="75000"/>
                  </a:schemeClr>
                </a:solidFill>
              </a:rPr>
              <a:t>			              </a:t>
            </a:r>
            <a:r>
              <a:rPr lang="en-US" sz="2800" b="1">
                <a:solidFill>
                  <a:schemeClr val="bg1"/>
                </a:solidFill>
                <a:latin typeface="+mj-lt"/>
              </a:rPr>
              <a:t>04</a:t>
            </a:r>
          </a:p>
          <a:p>
            <a:endParaRPr lang="en-US" sz="1000" b="1">
              <a:solidFill>
                <a:schemeClr val="tx1"/>
              </a:solidFill>
            </a:endParaRPr>
          </a:p>
          <a:p>
            <a:r>
              <a:rPr lang="en-US">
                <a:solidFill>
                  <a:schemeClr val="bg1"/>
                </a:solidFill>
              </a:rPr>
              <a:t>Our goal is to accompany and advise our customers with all of our experience, expertise and passion on their learning path. We work to make learning in digital spaces a sustainable success for a new generation of learners.</a:t>
            </a:r>
            <a:r>
              <a:rPr lang="en-US">
                <a:solidFill>
                  <a:schemeClr val="tx1"/>
                </a:solidFill>
              </a:rPr>
              <a:t>.</a:t>
            </a:r>
          </a:p>
        </p:txBody>
      </p:sp>
    </p:spTree>
    <p:extLst>
      <p:ext uri="{BB962C8B-B14F-4D97-AF65-F5344CB8AC3E}">
        <p14:creationId xmlns:p14="http://schemas.microsoft.com/office/powerpoint/2010/main" val="1298710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289247DB-98F2-401A-BC6F-E02C6097E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920763"/>
            <a:ext cx="12192000" cy="1103650"/>
          </a:xfrm>
          <a:prstGeom prst="rect">
            <a:avLst/>
          </a:prstGeom>
        </p:spPr>
      </p:pic>
      <p:sp>
        <p:nvSpPr>
          <p:cNvPr id="35" name="Oval 34">
            <a:extLst>
              <a:ext uri="{FF2B5EF4-FFF2-40B4-BE49-F238E27FC236}">
                <a16:creationId xmlns:a16="http://schemas.microsoft.com/office/drawing/2014/main" id="{AE6579AF-96F0-4097-9BC9-A568B75C190D}"/>
              </a:ext>
            </a:extLst>
          </p:cNvPr>
          <p:cNvSpPr/>
          <p:nvPr/>
        </p:nvSpPr>
        <p:spPr>
          <a:xfrm>
            <a:off x="9406823" y="3148809"/>
            <a:ext cx="1031848" cy="1031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mj-lt"/>
            </a:endParaRPr>
          </a:p>
        </p:txBody>
      </p:sp>
      <p:grpSp>
        <p:nvGrpSpPr>
          <p:cNvPr id="43" name="Group 42">
            <a:extLst>
              <a:ext uri="{FF2B5EF4-FFF2-40B4-BE49-F238E27FC236}">
                <a16:creationId xmlns:a16="http://schemas.microsoft.com/office/drawing/2014/main" id="{97E68E8E-278C-49B7-A488-B801D83753CC}"/>
              </a:ext>
            </a:extLst>
          </p:cNvPr>
          <p:cNvGrpSpPr/>
          <p:nvPr/>
        </p:nvGrpSpPr>
        <p:grpSpPr>
          <a:xfrm rot="10800000">
            <a:off x="6793639" y="2494553"/>
            <a:ext cx="1285320" cy="1285320"/>
            <a:chOff x="789548" y="1932505"/>
            <a:chExt cx="1243438" cy="1243438"/>
          </a:xfrm>
        </p:grpSpPr>
        <p:sp>
          <p:nvSpPr>
            <p:cNvPr id="44" name="Shape 3804">
              <a:extLst>
                <a:ext uri="{FF2B5EF4-FFF2-40B4-BE49-F238E27FC236}">
                  <a16:creationId xmlns:a16="http://schemas.microsoft.com/office/drawing/2014/main" id="{BDBA7452-39EA-4CF5-A42C-9337E679016F}"/>
                </a:ext>
              </a:extLst>
            </p:cNvPr>
            <p:cNvSpPr/>
            <p:nvPr/>
          </p:nvSpPr>
          <p:spPr>
            <a:xfrm>
              <a:off x="789548" y="1932505"/>
              <a:ext cx="1243438" cy="1243438"/>
            </a:xfrm>
            <a:prstGeom prst="arc">
              <a:avLst>
                <a:gd name="adj1" fmla="val 2811744"/>
                <a:gd name="adj2" fmla="val 2788882"/>
              </a:avLst>
            </a:prstGeom>
            <a:noFill/>
            <a:ln w="63500" cap="sq" cmpd="sng">
              <a:solidFill>
                <a:schemeClr val="bg1">
                  <a:lumMod val="95000"/>
                </a:schemeClr>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sp>
          <p:nvSpPr>
            <p:cNvPr id="45" name="Shape 3805">
              <a:extLst>
                <a:ext uri="{FF2B5EF4-FFF2-40B4-BE49-F238E27FC236}">
                  <a16:creationId xmlns:a16="http://schemas.microsoft.com/office/drawing/2014/main" id="{334F5937-153F-4B69-9E6B-DE9CD8589161}"/>
                </a:ext>
              </a:extLst>
            </p:cNvPr>
            <p:cNvSpPr/>
            <p:nvPr/>
          </p:nvSpPr>
          <p:spPr>
            <a:xfrm>
              <a:off x="789548" y="1932505"/>
              <a:ext cx="1243438" cy="1243438"/>
            </a:xfrm>
            <a:prstGeom prst="arc">
              <a:avLst>
                <a:gd name="adj1" fmla="val 16402584"/>
                <a:gd name="adj2" fmla="val 10799312"/>
              </a:avLst>
            </a:prstGeom>
            <a:noFill/>
            <a:ln w="190500" cap="rnd" cmpd="sng">
              <a:solidFill>
                <a:schemeClr val="bg1">
                  <a:lumMod val="75000"/>
                </a:schemeClr>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grpSp>
      <p:grpSp>
        <p:nvGrpSpPr>
          <p:cNvPr id="40" name="Group 39">
            <a:extLst>
              <a:ext uri="{FF2B5EF4-FFF2-40B4-BE49-F238E27FC236}">
                <a16:creationId xmlns:a16="http://schemas.microsoft.com/office/drawing/2014/main" id="{F04AC482-5BAD-40FE-99BA-84D6BDDC87F6}"/>
              </a:ext>
            </a:extLst>
          </p:cNvPr>
          <p:cNvGrpSpPr/>
          <p:nvPr/>
        </p:nvGrpSpPr>
        <p:grpSpPr>
          <a:xfrm rot="10800000">
            <a:off x="4304266" y="3112225"/>
            <a:ext cx="1285320" cy="1285320"/>
            <a:chOff x="789548" y="1932505"/>
            <a:chExt cx="1243438" cy="1243438"/>
          </a:xfrm>
        </p:grpSpPr>
        <p:sp>
          <p:nvSpPr>
            <p:cNvPr id="41" name="Shape 3804">
              <a:extLst>
                <a:ext uri="{FF2B5EF4-FFF2-40B4-BE49-F238E27FC236}">
                  <a16:creationId xmlns:a16="http://schemas.microsoft.com/office/drawing/2014/main" id="{773A508A-6020-4F90-9A7C-F2CF11CBB8E8}"/>
                </a:ext>
              </a:extLst>
            </p:cNvPr>
            <p:cNvSpPr/>
            <p:nvPr/>
          </p:nvSpPr>
          <p:spPr>
            <a:xfrm>
              <a:off x="789548" y="1932505"/>
              <a:ext cx="1243438" cy="1243438"/>
            </a:xfrm>
            <a:prstGeom prst="arc">
              <a:avLst>
                <a:gd name="adj1" fmla="val 2811744"/>
                <a:gd name="adj2" fmla="val 2788882"/>
              </a:avLst>
            </a:prstGeom>
            <a:noFill/>
            <a:ln w="63500" cap="sq" cmpd="sng">
              <a:solidFill>
                <a:schemeClr val="bg1">
                  <a:lumMod val="95000"/>
                </a:schemeClr>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sp>
          <p:nvSpPr>
            <p:cNvPr id="42" name="Shape 3805">
              <a:extLst>
                <a:ext uri="{FF2B5EF4-FFF2-40B4-BE49-F238E27FC236}">
                  <a16:creationId xmlns:a16="http://schemas.microsoft.com/office/drawing/2014/main" id="{6F1CA318-1C8E-4F2D-B11B-F6A87067488C}"/>
                </a:ext>
              </a:extLst>
            </p:cNvPr>
            <p:cNvSpPr/>
            <p:nvPr/>
          </p:nvSpPr>
          <p:spPr>
            <a:xfrm>
              <a:off x="789548" y="1932505"/>
              <a:ext cx="1243438" cy="1243438"/>
            </a:xfrm>
            <a:prstGeom prst="arc">
              <a:avLst>
                <a:gd name="adj1" fmla="val 16157307"/>
                <a:gd name="adj2" fmla="val 5349744"/>
              </a:avLst>
            </a:prstGeom>
            <a:noFill/>
            <a:ln w="190500" cap="rnd" cmpd="sng">
              <a:solidFill>
                <a:schemeClr val="accent1"/>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grpSp>
      <p:sp>
        <p:nvSpPr>
          <p:cNvPr id="10" name="Title 9">
            <a:extLst>
              <a:ext uri="{FF2B5EF4-FFF2-40B4-BE49-F238E27FC236}">
                <a16:creationId xmlns:a16="http://schemas.microsoft.com/office/drawing/2014/main" id="{72502ADE-A057-4227-BE29-2ED2985C74DD}"/>
              </a:ext>
            </a:extLst>
          </p:cNvPr>
          <p:cNvSpPr>
            <a:spLocks noGrp="1"/>
          </p:cNvSpPr>
          <p:nvPr>
            <p:ph type="title"/>
          </p:nvPr>
        </p:nvSpPr>
        <p:spPr/>
        <p:txBody>
          <a:bodyPr/>
          <a:lstStyle/>
          <a:p>
            <a:r>
              <a:rPr lang="de-DE" sz="4400" dirty="0"/>
              <a:t>Our products and services</a:t>
            </a:r>
            <a:endParaRPr lang="en-US" sz="4400" dirty="0"/>
          </a:p>
        </p:txBody>
      </p:sp>
      <p:sp>
        <p:nvSpPr>
          <p:cNvPr id="17" name="Text Placeholder 2">
            <a:extLst>
              <a:ext uri="{FF2B5EF4-FFF2-40B4-BE49-F238E27FC236}">
                <a16:creationId xmlns:a16="http://schemas.microsoft.com/office/drawing/2014/main" id="{8BDA9DC6-6625-434B-A101-90A82E54BCFC}"/>
              </a:ext>
            </a:extLst>
          </p:cNvPr>
          <p:cNvSpPr txBox="1">
            <a:spLocks/>
          </p:cNvSpPr>
          <p:nvPr/>
        </p:nvSpPr>
        <p:spPr>
          <a:xfrm>
            <a:off x="1938889" y="1907588"/>
            <a:ext cx="1078992" cy="402336"/>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eMTS</a:t>
            </a:r>
            <a:endParaRPr lang="en-GB" dirty="0"/>
          </a:p>
        </p:txBody>
      </p:sp>
      <p:sp>
        <p:nvSpPr>
          <p:cNvPr id="18" name="Text Placeholder 2">
            <a:extLst>
              <a:ext uri="{FF2B5EF4-FFF2-40B4-BE49-F238E27FC236}">
                <a16:creationId xmlns:a16="http://schemas.microsoft.com/office/drawing/2014/main" id="{31084A93-54F7-4780-9FA6-BD5A8D529AAF}"/>
              </a:ext>
            </a:extLst>
          </p:cNvPr>
          <p:cNvSpPr txBox="1">
            <a:spLocks/>
          </p:cNvSpPr>
          <p:nvPr/>
        </p:nvSpPr>
        <p:spPr>
          <a:xfrm>
            <a:off x="1243945" y="4158110"/>
            <a:ext cx="2468880" cy="83210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End-to-end outsourcing for the planning, </a:t>
            </a:r>
            <a:r>
              <a:rPr lang="en-US" dirty="0" err="1"/>
              <a:t>organisation</a:t>
            </a:r>
            <a:r>
              <a:rPr lang="en-US" dirty="0"/>
              <a:t> and management of your </a:t>
            </a:r>
            <a:r>
              <a:rPr lang="en-US" dirty="0" err="1"/>
              <a:t>organisation’s</a:t>
            </a:r>
            <a:r>
              <a:rPr lang="en-US" dirty="0"/>
              <a:t> learning and development</a:t>
            </a:r>
          </a:p>
        </p:txBody>
      </p:sp>
      <p:sp>
        <p:nvSpPr>
          <p:cNvPr id="19" name="Text Placeholder 2">
            <a:extLst>
              <a:ext uri="{FF2B5EF4-FFF2-40B4-BE49-F238E27FC236}">
                <a16:creationId xmlns:a16="http://schemas.microsoft.com/office/drawing/2014/main" id="{E9CDDA10-E5B0-4C0E-A359-3FBAD046CE61}"/>
              </a:ext>
            </a:extLst>
          </p:cNvPr>
          <p:cNvSpPr txBox="1">
            <a:spLocks/>
          </p:cNvSpPr>
          <p:nvPr/>
        </p:nvSpPr>
        <p:spPr>
          <a:xfrm>
            <a:off x="3731053" y="4647633"/>
            <a:ext cx="2468880" cy="83210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Standard eLearning courses and custom content development </a:t>
            </a:r>
            <a:endParaRPr lang="en-US" dirty="0"/>
          </a:p>
        </p:txBody>
      </p:sp>
      <p:sp>
        <p:nvSpPr>
          <p:cNvPr id="20" name="Text Placeholder 2">
            <a:extLst>
              <a:ext uri="{FF2B5EF4-FFF2-40B4-BE49-F238E27FC236}">
                <a16:creationId xmlns:a16="http://schemas.microsoft.com/office/drawing/2014/main" id="{020A642D-26F2-4B10-B3E5-C479A7CC0B96}"/>
              </a:ext>
            </a:extLst>
          </p:cNvPr>
          <p:cNvSpPr txBox="1">
            <a:spLocks/>
          </p:cNvSpPr>
          <p:nvPr/>
        </p:nvSpPr>
        <p:spPr>
          <a:xfrm>
            <a:off x="6264913" y="4040786"/>
            <a:ext cx="2468880" cy="83210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An intuitive-to-use online thesis management system</a:t>
            </a:r>
            <a:endParaRPr lang="en-US" dirty="0"/>
          </a:p>
        </p:txBody>
      </p:sp>
      <p:sp>
        <p:nvSpPr>
          <p:cNvPr id="21" name="Text Placeholder 2">
            <a:extLst>
              <a:ext uri="{FF2B5EF4-FFF2-40B4-BE49-F238E27FC236}">
                <a16:creationId xmlns:a16="http://schemas.microsoft.com/office/drawing/2014/main" id="{20479F4C-BEA1-4F75-BD8C-152788D546D4}"/>
              </a:ext>
            </a:extLst>
          </p:cNvPr>
          <p:cNvSpPr txBox="1">
            <a:spLocks/>
          </p:cNvSpPr>
          <p:nvPr/>
        </p:nvSpPr>
        <p:spPr>
          <a:xfrm>
            <a:off x="8670731" y="4725876"/>
            <a:ext cx="2468880" cy="83210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Our campus &amp; learning management system for companies and education providers</a:t>
            </a:r>
            <a:endParaRPr lang="en-US" dirty="0"/>
          </a:p>
        </p:txBody>
      </p:sp>
      <p:sp>
        <p:nvSpPr>
          <p:cNvPr id="22" name="Text Placeholder 2">
            <a:extLst>
              <a:ext uri="{FF2B5EF4-FFF2-40B4-BE49-F238E27FC236}">
                <a16:creationId xmlns:a16="http://schemas.microsoft.com/office/drawing/2014/main" id="{CC213A55-4D44-432D-9C8B-75011D7AC662}"/>
              </a:ext>
            </a:extLst>
          </p:cNvPr>
          <p:cNvSpPr txBox="1">
            <a:spLocks/>
          </p:cNvSpPr>
          <p:nvPr/>
        </p:nvSpPr>
        <p:spPr>
          <a:xfrm>
            <a:off x="6647699" y="1857307"/>
            <a:ext cx="1568049" cy="402336"/>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SuSy</a:t>
            </a:r>
            <a:endParaRPr lang="en-GB" dirty="0"/>
          </a:p>
        </p:txBody>
      </p:sp>
      <p:sp>
        <p:nvSpPr>
          <p:cNvPr id="23" name="Text Placeholder 2">
            <a:extLst>
              <a:ext uri="{FF2B5EF4-FFF2-40B4-BE49-F238E27FC236}">
                <a16:creationId xmlns:a16="http://schemas.microsoft.com/office/drawing/2014/main" id="{1DC88644-EC59-417B-80E0-219C6588411F}"/>
              </a:ext>
            </a:extLst>
          </p:cNvPr>
          <p:cNvSpPr txBox="1">
            <a:spLocks/>
          </p:cNvSpPr>
          <p:nvPr/>
        </p:nvSpPr>
        <p:spPr>
          <a:xfrm>
            <a:off x="9449205" y="2422785"/>
            <a:ext cx="913383" cy="402336"/>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CLM</a:t>
            </a:r>
            <a:endParaRPr lang="en-GB" dirty="0"/>
          </a:p>
        </p:txBody>
      </p:sp>
      <p:sp>
        <p:nvSpPr>
          <p:cNvPr id="24" name="Text Placeholder 2">
            <a:extLst>
              <a:ext uri="{FF2B5EF4-FFF2-40B4-BE49-F238E27FC236}">
                <a16:creationId xmlns:a16="http://schemas.microsoft.com/office/drawing/2014/main" id="{929A204D-B1AD-4345-9012-D16B46F6DFC1}"/>
              </a:ext>
            </a:extLst>
          </p:cNvPr>
          <p:cNvSpPr txBox="1">
            <a:spLocks/>
          </p:cNvSpPr>
          <p:nvPr/>
        </p:nvSpPr>
        <p:spPr>
          <a:xfrm>
            <a:off x="4407429" y="2293385"/>
            <a:ext cx="1078992" cy="402336"/>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Learning content</a:t>
            </a:r>
            <a:endParaRPr lang="en-US" dirty="0"/>
          </a:p>
        </p:txBody>
      </p:sp>
      <p:sp>
        <p:nvSpPr>
          <p:cNvPr id="26" name="Oval 25">
            <a:extLst>
              <a:ext uri="{FF2B5EF4-FFF2-40B4-BE49-F238E27FC236}">
                <a16:creationId xmlns:a16="http://schemas.microsoft.com/office/drawing/2014/main" id="{DD45E167-1436-4CBE-BEC1-3FF88E408495}"/>
              </a:ext>
            </a:extLst>
          </p:cNvPr>
          <p:cNvSpPr/>
          <p:nvPr/>
        </p:nvSpPr>
        <p:spPr>
          <a:xfrm>
            <a:off x="1959988" y="2670526"/>
            <a:ext cx="1031848" cy="1031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mj-lt"/>
            </a:endParaRPr>
          </a:p>
        </p:txBody>
      </p:sp>
      <p:grpSp>
        <p:nvGrpSpPr>
          <p:cNvPr id="28" name="Group 27">
            <a:extLst>
              <a:ext uri="{FF2B5EF4-FFF2-40B4-BE49-F238E27FC236}">
                <a16:creationId xmlns:a16="http://schemas.microsoft.com/office/drawing/2014/main" id="{B7D8F6AC-817B-43D1-80A9-065D873BC50E}"/>
              </a:ext>
            </a:extLst>
          </p:cNvPr>
          <p:cNvGrpSpPr/>
          <p:nvPr/>
        </p:nvGrpSpPr>
        <p:grpSpPr>
          <a:xfrm>
            <a:off x="4440479" y="3242505"/>
            <a:ext cx="1031848" cy="1031846"/>
            <a:chOff x="4288079" y="3090105"/>
            <a:chExt cx="1031848" cy="1031846"/>
          </a:xfrm>
        </p:grpSpPr>
        <p:sp>
          <p:nvSpPr>
            <p:cNvPr id="29" name="Oval 28">
              <a:extLst>
                <a:ext uri="{FF2B5EF4-FFF2-40B4-BE49-F238E27FC236}">
                  <a16:creationId xmlns:a16="http://schemas.microsoft.com/office/drawing/2014/main" id="{3B1C0272-23DB-4859-B90E-453A0D4BF4FF}"/>
                </a:ext>
              </a:extLst>
            </p:cNvPr>
            <p:cNvSpPr/>
            <p:nvPr/>
          </p:nvSpPr>
          <p:spPr>
            <a:xfrm>
              <a:off x="4288079" y="3090105"/>
              <a:ext cx="1031848" cy="1031846"/>
            </a:xfrm>
            <a:prstGeom prst="ellipse">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mj-lt"/>
              </a:endParaRPr>
            </a:p>
          </p:txBody>
        </p:sp>
        <p:sp>
          <p:nvSpPr>
            <p:cNvPr id="30" name="Rectangle 29">
              <a:extLst>
                <a:ext uri="{FF2B5EF4-FFF2-40B4-BE49-F238E27FC236}">
                  <a16:creationId xmlns:a16="http://schemas.microsoft.com/office/drawing/2014/main" id="{48EBB7A3-ED43-43F1-96B8-76CCC8F60765}"/>
                </a:ext>
              </a:extLst>
            </p:cNvPr>
            <p:cNvSpPr/>
            <p:nvPr/>
          </p:nvSpPr>
          <p:spPr>
            <a:xfrm>
              <a:off x="4342323" y="3344418"/>
              <a:ext cx="923358" cy="523220"/>
            </a:xfrm>
            <a:prstGeom prst="rect">
              <a:avLst/>
            </a:prstGeom>
            <a:ln>
              <a:noFill/>
            </a:ln>
          </p:spPr>
          <p:txBody>
            <a:bodyPr wrap="square">
              <a:spAutoFit/>
            </a:bodyPr>
            <a:lstStyle/>
            <a:p>
              <a:pPr algn="ctr"/>
              <a:endParaRPr lang="en-US" sz="2800" dirty="0">
                <a:solidFill>
                  <a:schemeClr val="accent1"/>
                </a:solidFill>
                <a:latin typeface="+mj-lt"/>
                <a:ea typeface="Roboto" panose="02000000000000000000" pitchFamily="2" charset="0"/>
              </a:endParaRPr>
            </a:p>
          </p:txBody>
        </p:sp>
      </p:grpSp>
      <p:sp>
        <p:nvSpPr>
          <p:cNvPr id="32" name="Oval 31">
            <a:extLst>
              <a:ext uri="{FF2B5EF4-FFF2-40B4-BE49-F238E27FC236}">
                <a16:creationId xmlns:a16="http://schemas.microsoft.com/office/drawing/2014/main" id="{DC1E80A1-9593-48C5-B87B-DBFBED93989B}"/>
              </a:ext>
            </a:extLst>
          </p:cNvPr>
          <p:cNvSpPr/>
          <p:nvPr/>
        </p:nvSpPr>
        <p:spPr>
          <a:xfrm>
            <a:off x="6920970" y="2623377"/>
            <a:ext cx="1031848" cy="1031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mj-lt"/>
            </a:endParaRPr>
          </a:p>
        </p:txBody>
      </p:sp>
      <p:grpSp>
        <p:nvGrpSpPr>
          <p:cNvPr id="37" name="Group 36">
            <a:extLst>
              <a:ext uri="{FF2B5EF4-FFF2-40B4-BE49-F238E27FC236}">
                <a16:creationId xmlns:a16="http://schemas.microsoft.com/office/drawing/2014/main" id="{6BFA9040-91C2-4D32-B2E5-65E409817432}"/>
              </a:ext>
            </a:extLst>
          </p:cNvPr>
          <p:cNvGrpSpPr/>
          <p:nvPr/>
        </p:nvGrpSpPr>
        <p:grpSpPr>
          <a:xfrm rot="3502656">
            <a:off x="1835725" y="2543395"/>
            <a:ext cx="1285320" cy="1285320"/>
            <a:chOff x="789548" y="1932505"/>
            <a:chExt cx="1243438" cy="1243438"/>
          </a:xfrm>
        </p:grpSpPr>
        <p:sp>
          <p:nvSpPr>
            <p:cNvPr id="38" name="Shape 3804">
              <a:extLst>
                <a:ext uri="{FF2B5EF4-FFF2-40B4-BE49-F238E27FC236}">
                  <a16:creationId xmlns:a16="http://schemas.microsoft.com/office/drawing/2014/main" id="{18FAF5E4-4B1C-480C-B7C3-B0B41F634877}"/>
                </a:ext>
              </a:extLst>
            </p:cNvPr>
            <p:cNvSpPr/>
            <p:nvPr/>
          </p:nvSpPr>
          <p:spPr>
            <a:xfrm>
              <a:off x="789548" y="1932505"/>
              <a:ext cx="1243438" cy="1243438"/>
            </a:xfrm>
            <a:prstGeom prst="arc">
              <a:avLst>
                <a:gd name="adj1" fmla="val 2811744"/>
                <a:gd name="adj2" fmla="val 2788882"/>
              </a:avLst>
            </a:prstGeom>
            <a:noFill/>
            <a:ln w="63500" cap="sq" cmpd="sng">
              <a:solidFill>
                <a:schemeClr val="bg1">
                  <a:lumMod val="95000"/>
                </a:schemeClr>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sp>
          <p:nvSpPr>
            <p:cNvPr id="39" name="Shape 3805">
              <a:extLst>
                <a:ext uri="{FF2B5EF4-FFF2-40B4-BE49-F238E27FC236}">
                  <a16:creationId xmlns:a16="http://schemas.microsoft.com/office/drawing/2014/main" id="{797214D2-0CBC-4D74-8DD0-F4EA79F015A4}"/>
                </a:ext>
              </a:extLst>
            </p:cNvPr>
            <p:cNvSpPr/>
            <p:nvPr/>
          </p:nvSpPr>
          <p:spPr>
            <a:xfrm>
              <a:off x="789548" y="1932505"/>
              <a:ext cx="1243438" cy="1243438"/>
            </a:xfrm>
            <a:prstGeom prst="arc">
              <a:avLst>
                <a:gd name="adj1" fmla="val 16402584"/>
                <a:gd name="adj2" fmla="val 12374549"/>
              </a:avLst>
            </a:prstGeom>
            <a:noFill/>
            <a:ln w="190500" cap="rnd" cmpd="sng">
              <a:solidFill>
                <a:schemeClr val="accent2"/>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grpSp>
      <p:grpSp>
        <p:nvGrpSpPr>
          <p:cNvPr id="46" name="Group 45">
            <a:extLst>
              <a:ext uri="{FF2B5EF4-FFF2-40B4-BE49-F238E27FC236}">
                <a16:creationId xmlns:a16="http://schemas.microsoft.com/office/drawing/2014/main" id="{F959391C-09A5-441D-9D96-76D8A5A1DA34}"/>
              </a:ext>
            </a:extLst>
          </p:cNvPr>
          <p:cNvGrpSpPr/>
          <p:nvPr/>
        </p:nvGrpSpPr>
        <p:grpSpPr>
          <a:xfrm rot="10800000">
            <a:off x="9267756" y="3014388"/>
            <a:ext cx="1293004" cy="1285320"/>
            <a:chOff x="789548" y="1932505"/>
            <a:chExt cx="1250872" cy="1243438"/>
          </a:xfrm>
        </p:grpSpPr>
        <p:sp>
          <p:nvSpPr>
            <p:cNvPr id="47" name="Shape 3804">
              <a:extLst>
                <a:ext uri="{FF2B5EF4-FFF2-40B4-BE49-F238E27FC236}">
                  <a16:creationId xmlns:a16="http://schemas.microsoft.com/office/drawing/2014/main" id="{A79020F7-470B-475E-8BFD-5BFED1E46F66}"/>
                </a:ext>
              </a:extLst>
            </p:cNvPr>
            <p:cNvSpPr/>
            <p:nvPr/>
          </p:nvSpPr>
          <p:spPr>
            <a:xfrm>
              <a:off x="789548" y="1932505"/>
              <a:ext cx="1243438" cy="1243438"/>
            </a:xfrm>
            <a:prstGeom prst="arc">
              <a:avLst>
                <a:gd name="adj1" fmla="val 2811744"/>
                <a:gd name="adj2" fmla="val 2788882"/>
              </a:avLst>
            </a:prstGeom>
            <a:noFill/>
            <a:ln w="63500" cap="sq" cmpd="sng">
              <a:solidFill>
                <a:schemeClr val="bg1">
                  <a:lumMod val="95000"/>
                </a:schemeClr>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sp>
          <p:nvSpPr>
            <p:cNvPr id="48" name="Shape 3805">
              <a:extLst>
                <a:ext uri="{FF2B5EF4-FFF2-40B4-BE49-F238E27FC236}">
                  <a16:creationId xmlns:a16="http://schemas.microsoft.com/office/drawing/2014/main" id="{5DC26FFF-5ED2-4331-AF0B-E6D7D621BE47}"/>
                </a:ext>
              </a:extLst>
            </p:cNvPr>
            <p:cNvSpPr/>
            <p:nvPr/>
          </p:nvSpPr>
          <p:spPr>
            <a:xfrm>
              <a:off x="796982" y="1932505"/>
              <a:ext cx="1243438" cy="1243438"/>
            </a:xfrm>
            <a:prstGeom prst="arc">
              <a:avLst>
                <a:gd name="adj1" fmla="val 16156296"/>
                <a:gd name="adj2" fmla="val 6462591"/>
              </a:avLst>
            </a:prstGeom>
            <a:noFill/>
            <a:ln w="190500" cap="rnd" cmpd="sng">
              <a:solidFill>
                <a:schemeClr val="accent4"/>
              </a:solidFill>
              <a:prstDash val="solid"/>
              <a:miter/>
              <a:headEnd type="none" w="med" len="med"/>
              <a:tailEnd type="none" w="med" len="med"/>
            </a:ln>
          </p:spPr>
          <p:txBody>
            <a:bodyPr lIns="60941" tIns="30462" rIns="60941" bIns="30462" anchor="ctr" anchorCtr="0">
              <a:noAutofit/>
            </a:bodyPr>
            <a:lstStyle/>
            <a:p>
              <a:pPr algn="ctr">
                <a:buClr>
                  <a:srgbClr val="000000"/>
                </a:buClr>
              </a:pPr>
              <a:endParaRPr sz="900" dirty="0">
                <a:solidFill>
                  <a:schemeClr val="dk1"/>
                </a:solidFill>
                <a:latin typeface="Calibri Light" panose="020F0302020204030204" pitchFamily="34" charset="0"/>
                <a:ea typeface="Arial"/>
                <a:cs typeface="Calibri Light" panose="020F0302020204030204" pitchFamily="34" charset="0"/>
                <a:sym typeface="Arial"/>
              </a:endParaRPr>
            </a:p>
          </p:txBody>
        </p:sp>
      </p:grpSp>
      <p:sp>
        <p:nvSpPr>
          <p:cNvPr id="50" name="Text Placeholder 6">
            <a:extLst>
              <a:ext uri="{FF2B5EF4-FFF2-40B4-BE49-F238E27FC236}">
                <a16:creationId xmlns:a16="http://schemas.microsoft.com/office/drawing/2014/main" id="{A0E3FF2B-CF99-4D85-BDA8-140D56592DF3}"/>
              </a:ext>
            </a:extLst>
          </p:cNvPr>
          <p:cNvSpPr txBox="1">
            <a:spLocks/>
          </p:cNvSpPr>
          <p:nvPr/>
        </p:nvSpPr>
        <p:spPr>
          <a:xfrm>
            <a:off x="4507743" y="3509649"/>
            <a:ext cx="923544" cy="521208"/>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t>%</a:t>
            </a:r>
            <a:endParaRPr lang="en-GB"/>
          </a:p>
        </p:txBody>
      </p:sp>
      <p:pic>
        <p:nvPicPr>
          <p:cNvPr id="9" name="Graphic 8">
            <a:extLst>
              <a:ext uri="{FF2B5EF4-FFF2-40B4-BE49-F238E27FC236}">
                <a16:creationId xmlns:a16="http://schemas.microsoft.com/office/drawing/2014/main" id="{D5EB0B67-215A-45A2-A3A9-EACF9C7DD2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6125" y="3463469"/>
            <a:ext cx="520553" cy="632100"/>
          </a:xfrm>
          <a:prstGeom prst="rect">
            <a:avLst/>
          </a:prstGeom>
        </p:spPr>
      </p:pic>
      <p:pic>
        <p:nvPicPr>
          <p:cNvPr id="56" name="Graphic 55">
            <a:extLst>
              <a:ext uri="{FF2B5EF4-FFF2-40B4-BE49-F238E27FC236}">
                <a16:creationId xmlns:a16="http://schemas.microsoft.com/office/drawing/2014/main" id="{F76733FD-CF5E-4B06-834F-22B18B255E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6793" y="2906136"/>
            <a:ext cx="636847" cy="593227"/>
          </a:xfrm>
          <a:prstGeom prst="rect">
            <a:avLst/>
          </a:prstGeom>
        </p:spPr>
      </p:pic>
      <p:pic>
        <p:nvPicPr>
          <p:cNvPr id="60" name="Graphic 59">
            <a:extLst>
              <a:ext uri="{FF2B5EF4-FFF2-40B4-BE49-F238E27FC236}">
                <a16:creationId xmlns:a16="http://schemas.microsoft.com/office/drawing/2014/main" id="{FBDF4343-5A38-4608-8246-340BDE98D8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1696" y="3368965"/>
            <a:ext cx="583506" cy="545117"/>
          </a:xfrm>
          <a:prstGeom prst="rect">
            <a:avLst/>
          </a:prstGeom>
        </p:spPr>
      </p:pic>
      <p:pic>
        <p:nvPicPr>
          <p:cNvPr id="62" name="Graphic 61">
            <a:extLst>
              <a:ext uri="{FF2B5EF4-FFF2-40B4-BE49-F238E27FC236}">
                <a16:creationId xmlns:a16="http://schemas.microsoft.com/office/drawing/2014/main" id="{690043CB-70F2-4B3A-8CC0-664C32DE84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4737" y="2839989"/>
            <a:ext cx="472436" cy="627333"/>
          </a:xfrm>
          <a:prstGeom prst="rect">
            <a:avLst/>
          </a:prstGeom>
        </p:spPr>
      </p:pic>
    </p:spTree>
    <p:extLst>
      <p:ext uri="{BB962C8B-B14F-4D97-AF65-F5344CB8AC3E}">
        <p14:creationId xmlns:p14="http://schemas.microsoft.com/office/powerpoint/2010/main" val="168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raphic 137">
            <a:extLst>
              <a:ext uri="{FF2B5EF4-FFF2-40B4-BE49-F238E27FC236}">
                <a16:creationId xmlns:a16="http://schemas.microsoft.com/office/drawing/2014/main" id="{42D8644A-7F29-4556-ABE7-F1F4287C58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2864" y="624479"/>
            <a:ext cx="5855363" cy="4384016"/>
          </a:xfrm>
          <a:prstGeom prst="rect">
            <a:avLst/>
          </a:prstGeom>
        </p:spPr>
      </p:pic>
      <p:grpSp>
        <p:nvGrpSpPr>
          <p:cNvPr id="56" name="Group 55">
            <a:extLst>
              <a:ext uri="{FF2B5EF4-FFF2-40B4-BE49-F238E27FC236}">
                <a16:creationId xmlns:a16="http://schemas.microsoft.com/office/drawing/2014/main" id="{0046B440-CA9F-4CD8-809D-1A97BC9977E3}"/>
              </a:ext>
            </a:extLst>
          </p:cNvPr>
          <p:cNvGrpSpPr/>
          <p:nvPr/>
        </p:nvGrpSpPr>
        <p:grpSpPr>
          <a:xfrm>
            <a:off x="7242206" y="3181152"/>
            <a:ext cx="495696" cy="495695"/>
            <a:chOff x="6825881" y="3493932"/>
            <a:chExt cx="445238" cy="445238"/>
          </a:xfrm>
        </p:grpSpPr>
        <p:sp>
          <p:nvSpPr>
            <p:cNvPr id="57" name="Oval 56">
              <a:extLst>
                <a:ext uri="{FF2B5EF4-FFF2-40B4-BE49-F238E27FC236}">
                  <a16:creationId xmlns:a16="http://schemas.microsoft.com/office/drawing/2014/main" id="{DFE2F133-7947-4DB6-952F-56E100F7FFCB}"/>
                </a:ext>
              </a:extLst>
            </p:cNvPr>
            <p:cNvSpPr/>
            <p:nvPr/>
          </p:nvSpPr>
          <p:spPr>
            <a:xfrm>
              <a:off x="6825881" y="3493932"/>
              <a:ext cx="445238" cy="445238"/>
            </a:xfrm>
            <a:prstGeom prst="ellipse">
              <a:avLst/>
            </a:prstGeom>
            <a:solidFill>
              <a:schemeClr val="tx1">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Oval 57">
              <a:extLst>
                <a:ext uri="{FF2B5EF4-FFF2-40B4-BE49-F238E27FC236}">
                  <a16:creationId xmlns:a16="http://schemas.microsoft.com/office/drawing/2014/main" id="{9440D52F-8131-41B1-8699-719F34377F78}"/>
                </a:ext>
              </a:extLst>
            </p:cNvPr>
            <p:cNvSpPr/>
            <p:nvPr/>
          </p:nvSpPr>
          <p:spPr>
            <a:xfrm>
              <a:off x="6934200" y="360225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62" name="Group 61">
            <a:extLst>
              <a:ext uri="{FF2B5EF4-FFF2-40B4-BE49-F238E27FC236}">
                <a16:creationId xmlns:a16="http://schemas.microsoft.com/office/drawing/2014/main" id="{AAC5D9AC-9A1D-4F51-A7A6-E5385D021242}"/>
              </a:ext>
            </a:extLst>
          </p:cNvPr>
          <p:cNvGrpSpPr/>
          <p:nvPr/>
        </p:nvGrpSpPr>
        <p:grpSpPr>
          <a:xfrm>
            <a:off x="5531357" y="5096672"/>
            <a:ext cx="5366883" cy="632460"/>
            <a:chOff x="6106539" y="4027909"/>
            <a:chExt cx="5366883" cy="632460"/>
          </a:xfrm>
          <a:solidFill>
            <a:schemeClr val="tx1"/>
          </a:solidFill>
        </p:grpSpPr>
        <p:sp>
          <p:nvSpPr>
            <p:cNvPr id="97" name="Rectangle: Rounded Corners 142">
              <a:extLst>
                <a:ext uri="{FF2B5EF4-FFF2-40B4-BE49-F238E27FC236}">
                  <a16:creationId xmlns:a16="http://schemas.microsoft.com/office/drawing/2014/main" id="{D9EAF81D-8888-4737-8C64-F1761417B167}"/>
                </a:ext>
              </a:extLst>
            </p:cNvPr>
            <p:cNvSpPr/>
            <p:nvPr/>
          </p:nvSpPr>
          <p:spPr>
            <a:xfrm>
              <a:off x="6106539" y="4027909"/>
              <a:ext cx="5366883" cy="632460"/>
            </a:xfrm>
            <a:prstGeom prst="roundRect">
              <a:avLst>
                <a:gd name="adj" fmla="val 596"/>
              </a:avLst>
            </a:prstGeom>
            <a:grpFill/>
            <a:ln>
              <a:noFill/>
            </a:ln>
            <a:effectLst>
              <a:outerShdw blurRad="1016000" dist="63500" dir="5400000" sx="95000" sy="95000" algn="t" rotWithShape="0">
                <a:schemeClr val="bg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6D7381"/>
                </a:solidFill>
                <a:latin typeface="Roboto Light" panose="02000000000000000000" pitchFamily="2" charset="0"/>
                <a:ea typeface="Roboto Light" panose="02000000000000000000" pitchFamily="2" charset="0"/>
              </a:endParaRPr>
            </a:p>
          </p:txBody>
        </p:sp>
        <p:sp>
          <p:nvSpPr>
            <p:cNvPr id="66" name="TextBox 65">
              <a:extLst>
                <a:ext uri="{FF2B5EF4-FFF2-40B4-BE49-F238E27FC236}">
                  <a16:creationId xmlns:a16="http://schemas.microsoft.com/office/drawing/2014/main" id="{6D906F01-6BF4-43CC-B26A-D9CAED009B51}"/>
                </a:ext>
              </a:extLst>
            </p:cNvPr>
            <p:cNvSpPr txBox="1"/>
            <p:nvPr/>
          </p:nvSpPr>
          <p:spPr>
            <a:xfrm>
              <a:off x="6244670" y="4143890"/>
              <a:ext cx="5090619" cy="461665"/>
            </a:xfrm>
            <a:prstGeom prst="rect">
              <a:avLst/>
            </a:prstGeom>
            <a:noFill/>
          </p:spPr>
          <p:txBody>
            <a:bodyPr wrap="square" rtlCol="0">
              <a:spAutoFit/>
            </a:bodyPr>
            <a:lstStyle/>
            <a:p>
              <a:pPr algn="ctr"/>
              <a:r>
                <a:rPr lang="en-US" sz="1400" b="1">
                  <a:solidFill>
                    <a:schemeClr val="bg1"/>
                  </a:solidFill>
                  <a:ea typeface="Roboto Light" panose="02000000000000000000" pitchFamily="2" charset="0"/>
                  <a:cs typeface="Segoe UI Light" panose="020B0502040204020203" pitchFamily="34" charset="0"/>
                </a:rPr>
                <a:t>FRANKFURT, GERMANY</a:t>
              </a:r>
            </a:p>
            <a:p>
              <a:pPr algn="ctr"/>
              <a:r>
                <a:rPr lang="en-US" sz="1000" b="1">
                  <a:solidFill>
                    <a:schemeClr val="bg1"/>
                  </a:solidFill>
                  <a:ea typeface="Roboto Light" panose="02000000000000000000" pitchFamily="2" charset="0"/>
                  <a:cs typeface="Segoe UI Light" panose="020B0502040204020203" pitchFamily="34" charset="0"/>
                </a:rPr>
                <a:t>Headquarters</a:t>
              </a:r>
              <a:endParaRPr lang="en-US" sz="1400">
                <a:solidFill>
                  <a:schemeClr val="bg1">
                    <a:lumMod val="50000"/>
                  </a:schemeClr>
                </a:solidFill>
                <a:ea typeface="Roboto Light" panose="02000000000000000000" pitchFamily="2" charset="0"/>
                <a:cs typeface="Segoe UI Light" panose="020B0502040204020203" pitchFamily="34" charset="0"/>
              </a:endParaRPr>
            </a:p>
          </p:txBody>
        </p:sp>
      </p:grpSp>
      <p:grpSp>
        <p:nvGrpSpPr>
          <p:cNvPr id="99" name="Group 98">
            <a:extLst>
              <a:ext uri="{FF2B5EF4-FFF2-40B4-BE49-F238E27FC236}">
                <a16:creationId xmlns:a16="http://schemas.microsoft.com/office/drawing/2014/main" id="{82F2E9D2-97D1-4273-9B0C-1DF917C8B164}"/>
              </a:ext>
            </a:extLst>
          </p:cNvPr>
          <p:cNvGrpSpPr/>
          <p:nvPr/>
        </p:nvGrpSpPr>
        <p:grpSpPr>
          <a:xfrm>
            <a:off x="5531357" y="5847789"/>
            <a:ext cx="5366883" cy="632460"/>
            <a:chOff x="5699555" y="4333968"/>
            <a:chExt cx="5366883" cy="632460"/>
          </a:xfrm>
        </p:grpSpPr>
        <p:sp>
          <p:nvSpPr>
            <p:cNvPr id="134" name="Rectangle: Rounded Corners 179">
              <a:extLst>
                <a:ext uri="{FF2B5EF4-FFF2-40B4-BE49-F238E27FC236}">
                  <a16:creationId xmlns:a16="http://schemas.microsoft.com/office/drawing/2014/main" id="{50E71123-3F8A-4829-96F4-DE4C90FDB858}"/>
                </a:ext>
              </a:extLst>
            </p:cNvPr>
            <p:cNvSpPr/>
            <p:nvPr/>
          </p:nvSpPr>
          <p:spPr>
            <a:xfrm>
              <a:off x="5699555" y="4333968"/>
              <a:ext cx="5366883" cy="632460"/>
            </a:xfrm>
            <a:prstGeom prst="roundRect">
              <a:avLst>
                <a:gd name="adj" fmla="val 596"/>
              </a:avLst>
            </a:prstGeom>
            <a:solidFill>
              <a:schemeClr val="accent1"/>
            </a:solidFill>
            <a:ln>
              <a:noFill/>
            </a:ln>
            <a:effectLst>
              <a:outerShdw blurRad="1016000" dist="63500" dir="5400000" sx="95000" sy="95000" algn="t" rotWithShape="0">
                <a:schemeClr val="bg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6D7381"/>
                </a:solidFill>
                <a:latin typeface="Roboto Light" panose="02000000000000000000" pitchFamily="2" charset="0"/>
                <a:ea typeface="Roboto Light" panose="02000000000000000000" pitchFamily="2" charset="0"/>
              </a:endParaRPr>
            </a:p>
          </p:txBody>
        </p:sp>
        <p:sp>
          <p:nvSpPr>
            <p:cNvPr id="102" name="TextBox 101">
              <a:extLst>
                <a:ext uri="{FF2B5EF4-FFF2-40B4-BE49-F238E27FC236}">
                  <a16:creationId xmlns:a16="http://schemas.microsoft.com/office/drawing/2014/main" id="{B4625625-0E4D-47FD-9540-1E27D25B44BD}"/>
                </a:ext>
              </a:extLst>
            </p:cNvPr>
            <p:cNvSpPr txBox="1"/>
            <p:nvPr/>
          </p:nvSpPr>
          <p:spPr>
            <a:xfrm>
              <a:off x="5812728" y="4440317"/>
              <a:ext cx="5062798" cy="469359"/>
            </a:xfrm>
            <a:prstGeom prst="rect">
              <a:avLst/>
            </a:prstGeom>
            <a:noFill/>
          </p:spPr>
          <p:txBody>
            <a:bodyPr wrap="square" rtlCol="0">
              <a:spAutoFit/>
            </a:bodyPr>
            <a:lstStyle/>
            <a:p>
              <a:pPr algn="ctr"/>
              <a:r>
                <a:rPr lang="en-US" sz="1400" b="1">
                  <a:solidFill>
                    <a:schemeClr val="bg1"/>
                  </a:solidFill>
                  <a:ea typeface="Roboto Light" panose="02000000000000000000" pitchFamily="2" charset="0"/>
                  <a:cs typeface="Segoe UI Light" panose="020B0502040204020203" pitchFamily="34" charset="0"/>
                </a:rPr>
                <a:t>NOVI SAD, SERBIA</a:t>
              </a:r>
            </a:p>
            <a:p>
              <a:pPr algn="ctr"/>
              <a:r>
                <a:rPr lang="en-US" sz="1000" b="1">
                  <a:solidFill>
                    <a:schemeClr val="bg1"/>
                  </a:solidFill>
                  <a:ea typeface="Roboto Light" panose="02000000000000000000" pitchFamily="2" charset="0"/>
                  <a:cs typeface="Segoe UI Light" panose="020B0502040204020203" pitchFamily="34" charset="0"/>
                </a:rPr>
                <a:t>Branch Office</a:t>
              </a:r>
            </a:p>
          </p:txBody>
        </p:sp>
      </p:grpSp>
      <p:grpSp>
        <p:nvGrpSpPr>
          <p:cNvPr id="59" name="Group 58">
            <a:extLst>
              <a:ext uri="{FF2B5EF4-FFF2-40B4-BE49-F238E27FC236}">
                <a16:creationId xmlns:a16="http://schemas.microsoft.com/office/drawing/2014/main" id="{8749EA29-3789-41FF-A7E5-5D49C31B471A}"/>
              </a:ext>
            </a:extLst>
          </p:cNvPr>
          <p:cNvGrpSpPr/>
          <p:nvPr/>
        </p:nvGrpSpPr>
        <p:grpSpPr>
          <a:xfrm>
            <a:off x="8034514" y="3821313"/>
            <a:ext cx="495696" cy="495695"/>
            <a:chOff x="6825881" y="3493932"/>
            <a:chExt cx="445238" cy="445238"/>
          </a:xfrm>
        </p:grpSpPr>
        <p:sp>
          <p:nvSpPr>
            <p:cNvPr id="60" name="Oval 59">
              <a:extLst>
                <a:ext uri="{FF2B5EF4-FFF2-40B4-BE49-F238E27FC236}">
                  <a16:creationId xmlns:a16="http://schemas.microsoft.com/office/drawing/2014/main" id="{E247D3AE-B639-432A-BAC7-F654896DFB83}"/>
                </a:ext>
              </a:extLst>
            </p:cNvPr>
            <p:cNvSpPr/>
            <p:nvPr/>
          </p:nvSpPr>
          <p:spPr>
            <a:xfrm>
              <a:off x="6825881" y="3493932"/>
              <a:ext cx="445238" cy="445238"/>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1" name="Oval 60">
              <a:extLst>
                <a:ext uri="{FF2B5EF4-FFF2-40B4-BE49-F238E27FC236}">
                  <a16:creationId xmlns:a16="http://schemas.microsoft.com/office/drawing/2014/main" id="{235AB3EA-4BF7-4471-8E75-A8CEC2020F61}"/>
                </a:ext>
              </a:extLst>
            </p:cNvPr>
            <p:cNvSpPr/>
            <p:nvPr/>
          </p:nvSpPr>
          <p:spPr>
            <a:xfrm>
              <a:off x="6934200" y="3602251"/>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 name="Textfeld 2">
            <a:extLst>
              <a:ext uri="{FF2B5EF4-FFF2-40B4-BE49-F238E27FC236}">
                <a16:creationId xmlns:a16="http://schemas.microsoft.com/office/drawing/2014/main" id="{00A8C009-910C-43F8-B1E6-778FCD394254}"/>
              </a:ext>
            </a:extLst>
          </p:cNvPr>
          <p:cNvSpPr txBox="1"/>
          <p:nvPr/>
        </p:nvSpPr>
        <p:spPr>
          <a:xfrm>
            <a:off x="390392" y="2251652"/>
            <a:ext cx="1551866" cy="3016210"/>
          </a:xfrm>
          <a:prstGeom prst="rect">
            <a:avLst/>
          </a:prstGeom>
          <a:noFill/>
        </p:spPr>
        <p:txBody>
          <a:bodyPr wrap="square" rtlCol="0">
            <a:spAutoFit/>
          </a:bodyPr>
          <a:lstStyle/>
          <a:p>
            <a:pPr marL="0" indent="0">
              <a:buNone/>
            </a:pPr>
            <a:r>
              <a:rPr lang="en-US" sz="4000" b="1" dirty="0">
                <a:solidFill>
                  <a:srgbClr val="173F74"/>
                </a:solidFill>
                <a:latin typeface="+mn-lt"/>
              </a:rPr>
              <a:t>2</a:t>
            </a:r>
            <a:br>
              <a:rPr lang="en-US" sz="4000" b="1" dirty="0">
                <a:latin typeface="+mn-lt"/>
              </a:rPr>
            </a:br>
            <a:r>
              <a:rPr lang="en-US" sz="1400" dirty="0"/>
              <a:t>Locations</a:t>
            </a:r>
          </a:p>
          <a:p>
            <a:pPr marL="0" indent="0">
              <a:buNone/>
            </a:pPr>
            <a:endParaRPr lang="en-US" sz="1400" dirty="0"/>
          </a:p>
          <a:p>
            <a:pPr marL="0" indent="0">
              <a:buNone/>
            </a:pPr>
            <a:r>
              <a:rPr lang="en-GB" sz="4000" b="1" dirty="0">
                <a:solidFill>
                  <a:srgbClr val="173F74"/>
                </a:solidFill>
                <a:latin typeface="+mn-lt"/>
              </a:rPr>
              <a:t>40</a:t>
            </a:r>
            <a:br>
              <a:rPr lang="en-GB" sz="4000" b="1" dirty="0">
                <a:latin typeface="+mn-lt"/>
              </a:rPr>
            </a:br>
            <a:r>
              <a:rPr lang="en-GB" sz="1400" dirty="0"/>
              <a:t>Employees</a:t>
            </a:r>
          </a:p>
          <a:p>
            <a:pPr marL="0" indent="0">
              <a:buNone/>
            </a:pPr>
            <a:endParaRPr lang="en-GB" sz="1400" dirty="0"/>
          </a:p>
          <a:p>
            <a:pPr marL="0" indent="0">
              <a:buNone/>
            </a:pPr>
            <a:r>
              <a:rPr lang="en-US" sz="4000" b="1" dirty="0">
                <a:solidFill>
                  <a:srgbClr val="173F74"/>
                </a:solidFill>
                <a:latin typeface="+mn-lt"/>
              </a:rPr>
              <a:t>2000 </a:t>
            </a:r>
            <a:br>
              <a:rPr lang="en-US" sz="4800" b="1" dirty="0">
                <a:solidFill>
                  <a:srgbClr val="173F74"/>
                </a:solidFill>
                <a:latin typeface="+mn-lt"/>
              </a:rPr>
            </a:br>
            <a:r>
              <a:rPr lang="en-US" sz="1400" dirty="0"/>
              <a:t>Founded</a:t>
            </a:r>
          </a:p>
        </p:txBody>
      </p:sp>
      <p:sp>
        <p:nvSpPr>
          <p:cNvPr id="140" name="Textfeld 139">
            <a:extLst>
              <a:ext uri="{FF2B5EF4-FFF2-40B4-BE49-F238E27FC236}">
                <a16:creationId xmlns:a16="http://schemas.microsoft.com/office/drawing/2014/main" id="{AB558F03-7832-40CF-9FA3-D21F86C277F2}"/>
              </a:ext>
            </a:extLst>
          </p:cNvPr>
          <p:cNvSpPr txBox="1"/>
          <p:nvPr/>
        </p:nvSpPr>
        <p:spPr>
          <a:xfrm>
            <a:off x="2206214" y="2267655"/>
            <a:ext cx="3485405" cy="3354765"/>
          </a:xfrm>
          <a:prstGeom prst="rect">
            <a:avLst/>
          </a:prstGeom>
          <a:noFill/>
        </p:spPr>
        <p:txBody>
          <a:bodyPr wrap="square" rtlCol="0">
            <a:spAutoFit/>
          </a:bodyPr>
          <a:lstStyle/>
          <a:p>
            <a:pPr marL="0" indent="0">
              <a:buNone/>
            </a:pPr>
            <a:r>
              <a:rPr lang="en-US" sz="4000" b="1">
                <a:solidFill>
                  <a:schemeClr val="bg2">
                    <a:lumMod val="50000"/>
                  </a:schemeClr>
                </a:solidFill>
              </a:rPr>
              <a:t>30+</a:t>
            </a:r>
            <a:br>
              <a:rPr lang="en-US" sz="4000" b="1">
                <a:solidFill>
                  <a:schemeClr val="bg2">
                    <a:lumMod val="50000"/>
                  </a:schemeClr>
                </a:solidFill>
                <a:latin typeface="+mn-lt"/>
              </a:rPr>
            </a:br>
            <a:r>
              <a:rPr lang="en-US" sz="1400">
                <a:solidFill>
                  <a:schemeClr val="bg2">
                    <a:lumMod val="50000"/>
                  </a:schemeClr>
                </a:solidFill>
              </a:rPr>
              <a:t>Clients</a:t>
            </a:r>
          </a:p>
          <a:p>
            <a:pPr marL="0" indent="0">
              <a:buNone/>
            </a:pPr>
            <a:endParaRPr lang="en-US" sz="1400">
              <a:solidFill>
                <a:schemeClr val="bg2">
                  <a:lumMod val="50000"/>
                </a:schemeClr>
              </a:solidFill>
            </a:endParaRPr>
          </a:p>
          <a:p>
            <a:pPr marL="0" indent="0">
              <a:buNone/>
            </a:pPr>
            <a:r>
              <a:rPr lang="en-GB" sz="4000" b="1">
                <a:solidFill>
                  <a:schemeClr val="bg2">
                    <a:lumMod val="50000"/>
                  </a:schemeClr>
                </a:solidFill>
                <a:latin typeface="+mn-lt"/>
              </a:rPr>
              <a:t>100,000+</a:t>
            </a:r>
            <a:br>
              <a:rPr lang="en-GB" sz="4000" b="1">
                <a:solidFill>
                  <a:schemeClr val="bg2">
                    <a:lumMod val="50000"/>
                  </a:schemeClr>
                </a:solidFill>
                <a:latin typeface="+mn-lt"/>
              </a:rPr>
            </a:br>
            <a:r>
              <a:rPr lang="en-GB" sz="1400">
                <a:solidFill>
                  <a:schemeClr val="bg2">
                    <a:lumMod val="50000"/>
                  </a:schemeClr>
                </a:solidFill>
              </a:rPr>
              <a:t>Users</a:t>
            </a:r>
          </a:p>
          <a:p>
            <a:pPr marL="0" indent="0">
              <a:buNone/>
            </a:pPr>
            <a:endParaRPr lang="en-GB" sz="1400">
              <a:solidFill>
                <a:schemeClr val="bg2">
                  <a:lumMod val="50000"/>
                </a:schemeClr>
              </a:solidFill>
            </a:endParaRPr>
          </a:p>
          <a:p>
            <a:pPr marL="0" indent="0">
              <a:buNone/>
            </a:pPr>
            <a:r>
              <a:rPr lang="en-US" sz="4000" b="1">
                <a:solidFill>
                  <a:schemeClr val="bg2">
                    <a:lumMod val="50000"/>
                  </a:schemeClr>
                </a:solidFill>
                <a:latin typeface="+mn-lt"/>
              </a:rPr>
              <a:t>230 </a:t>
            </a:r>
            <a:br>
              <a:rPr lang="en-US" sz="4800" b="1">
                <a:solidFill>
                  <a:schemeClr val="bg2">
                    <a:lumMod val="50000"/>
                  </a:schemeClr>
                </a:solidFill>
                <a:latin typeface="+mn-lt"/>
              </a:rPr>
            </a:br>
            <a:r>
              <a:rPr lang="en-US" sz="1400">
                <a:solidFill>
                  <a:schemeClr val="bg2">
                    <a:lumMod val="50000"/>
                  </a:schemeClr>
                </a:solidFill>
              </a:rPr>
              <a:t>Learning Media</a:t>
            </a:r>
          </a:p>
          <a:p>
            <a:pPr marL="0" indent="0">
              <a:buNone/>
            </a:pPr>
            <a:endParaRPr lang="en-US">
              <a:solidFill>
                <a:schemeClr val="bg2">
                  <a:lumMod val="50000"/>
                </a:schemeClr>
              </a:solidFill>
            </a:endParaRPr>
          </a:p>
        </p:txBody>
      </p:sp>
      <p:sp>
        <p:nvSpPr>
          <p:cNvPr id="20" name="Titel 1">
            <a:extLst>
              <a:ext uri="{FF2B5EF4-FFF2-40B4-BE49-F238E27FC236}">
                <a16:creationId xmlns:a16="http://schemas.microsoft.com/office/drawing/2014/main" id="{4D732886-6D1E-4439-BE1E-323DF1C14726}"/>
              </a:ext>
            </a:extLst>
          </p:cNvPr>
          <p:cNvSpPr txBox="1">
            <a:spLocks/>
          </p:cNvSpPr>
          <p:nvPr/>
        </p:nvSpPr>
        <p:spPr>
          <a:xfrm>
            <a:off x="331189" y="899588"/>
            <a:ext cx="5275952" cy="1092958"/>
          </a:xfrm>
          <a:prstGeom prst="rect">
            <a:avLst/>
          </a:prstGeom>
        </p:spPr>
        <p:txBody>
          <a:bodyPr/>
          <a:lst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a:lstStyle>
          <a:p>
            <a:r>
              <a:rPr lang="de-DE" sz="4000" dirty="0"/>
              <a:t>Facts &amp; figures 2021</a:t>
            </a:r>
            <a:endParaRPr lang="en-DE" sz="4000" dirty="0"/>
          </a:p>
        </p:txBody>
      </p:sp>
    </p:spTree>
    <p:extLst>
      <p:ext uri="{BB962C8B-B14F-4D97-AF65-F5344CB8AC3E}">
        <p14:creationId xmlns:p14="http://schemas.microsoft.com/office/powerpoint/2010/main" val="238331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12C81-BAA0-4F5D-8043-8E53F022BA1D}"/>
              </a:ext>
            </a:extLst>
          </p:cNvPr>
          <p:cNvSpPr>
            <a:spLocks noGrp="1"/>
          </p:cNvSpPr>
          <p:nvPr>
            <p:ph type="title"/>
          </p:nvPr>
        </p:nvSpPr>
        <p:spPr>
          <a:xfrm>
            <a:off x="338291" y="665356"/>
            <a:ext cx="5275952" cy="1092958"/>
          </a:xfrm>
        </p:spPr>
        <p:txBody>
          <a:bodyPr/>
          <a:lstStyle/>
          <a:p>
            <a:r>
              <a:rPr lang="de-DE" sz="4000">
                <a:latin typeface="+mj-lt"/>
              </a:rPr>
              <a:t>Our customers</a:t>
            </a:r>
            <a:endParaRPr lang="de-DE" sz="4000" dirty="0">
              <a:latin typeface="+mj-lt"/>
            </a:endParaRPr>
          </a:p>
        </p:txBody>
      </p:sp>
      <p:sp>
        <p:nvSpPr>
          <p:cNvPr id="3" name="Textplatzhalter 2">
            <a:extLst>
              <a:ext uri="{FF2B5EF4-FFF2-40B4-BE49-F238E27FC236}">
                <a16:creationId xmlns:a16="http://schemas.microsoft.com/office/drawing/2014/main" id="{02D4272C-3A04-45B0-B696-FCD1EA5CCB20}"/>
              </a:ext>
            </a:extLst>
          </p:cNvPr>
          <p:cNvSpPr>
            <a:spLocks noGrp="1"/>
          </p:cNvSpPr>
          <p:nvPr>
            <p:ph type="body" sz="half" idx="2"/>
          </p:nvPr>
        </p:nvSpPr>
        <p:spPr>
          <a:xfrm>
            <a:off x="338291" y="2512108"/>
            <a:ext cx="5275951" cy="1283655"/>
          </a:xfrm>
        </p:spPr>
        <p:txBody>
          <a:bodyPr/>
          <a:lstStyle/>
          <a:p>
            <a:pPr>
              <a:lnSpc>
                <a:spcPct val="100000"/>
              </a:lnSpc>
            </a:pPr>
            <a:r>
              <a:rPr lang="en-US" dirty="0">
                <a:latin typeface="+mn-lt"/>
              </a:rPr>
              <a:t>Our customers want to equip their employees with the right skills. We break down the complexity of their learning processes and help them to fully exploit the growth potential of their company. </a:t>
            </a:r>
            <a:endParaRPr lang="de-DE" dirty="0">
              <a:latin typeface="+mn-lt"/>
            </a:endParaRPr>
          </a:p>
        </p:txBody>
      </p:sp>
      <p:pic>
        <p:nvPicPr>
          <p:cNvPr id="21" name="Graphic 20">
            <a:extLst>
              <a:ext uri="{FF2B5EF4-FFF2-40B4-BE49-F238E27FC236}">
                <a16:creationId xmlns:a16="http://schemas.microsoft.com/office/drawing/2014/main" id="{FB0F76DB-24C2-4B89-9977-3FA2C56B93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4275" y="1268365"/>
            <a:ext cx="5089007" cy="4488504"/>
          </a:xfrm>
          <a:prstGeom prst="rect">
            <a:avLst/>
          </a:prstGeom>
        </p:spPr>
      </p:pic>
    </p:spTree>
    <p:extLst>
      <p:ext uri="{BB962C8B-B14F-4D97-AF65-F5344CB8AC3E}">
        <p14:creationId xmlns:p14="http://schemas.microsoft.com/office/powerpoint/2010/main" val="387170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52FC84-4C48-4F59-A1FC-81A1C02A2894}"/>
              </a:ext>
            </a:extLst>
          </p:cNvPr>
          <p:cNvSpPr/>
          <p:nvPr/>
        </p:nvSpPr>
        <p:spPr>
          <a:xfrm>
            <a:off x="0" y="0"/>
            <a:ext cx="7418654" cy="6858000"/>
          </a:xfrm>
          <a:prstGeom prst="rect">
            <a:avLst/>
          </a:prstGeom>
          <a:solidFill>
            <a:srgbClr val="E7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4E1B0C5E-1453-495B-A4BE-20F974DF5C3E}"/>
              </a:ext>
            </a:extLst>
          </p:cNvPr>
          <p:cNvSpPr>
            <a:spLocks noGrp="1"/>
          </p:cNvSpPr>
          <p:nvPr>
            <p:ph type="body" sz="half" idx="2"/>
          </p:nvPr>
        </p:nvSpPr>
        <p:spPr>
          <a:xfrm>
            <a:off x="7750206" y="1094037"/>
            <a:ext cx="4115685" cy="4811488"/>
          </a:xfrm>
        </p:spPr>
        <p:txBody>
          <a:bodyPr/>
          <a:lstStyle/>
          <a:p>
            <a:pPr marL="171450" indent="-171450">
              <a:lnSpc>
                <a:spcPct val="100000"/>
              </a:lnSpc>
              <a:buFont typeface="Arial" panose="020B0604020202020204" pitchFamily="34" charset="0"/>
              <a:buChar char="•"/>
            </a:pPr>
            <a:r>
              <a:rPr lang="de-DE" sz="1400" dirty="0">
                <a:solidFill>
                  <a:schemeClr val="bg1"/>
                </a:solidFill>
                <a:latin typeface="+mn-lt"/>
              </a:rPr>
              <a:t>Banking Academy [BdB-Akademie]</a:t>
            </a:r>
          </a:p>
          <a:p>
            <a:pPr marL="171450" indent="-171450">
              <a:lnSpc>
                <a:spcPct val="100000"/>
              </a:lnSpc>
              <a:buFont typeface="Arial" panose="020B0604020202020204" pitchFamily="34" charset="0"/>
              <a:buChar char="•"/>
            </a:pPr>
            <a:r>
              <a:rPr lang="de-DE" sz="1400" dirty="0">
                <a:solidFill>
                  <a:schemeClr val="bg1"/>
                </a:solidFill>
                <a:latin typeface="+mn-lt"/>
              </a:rPr>
              <a:t>Frankfurt School of Finance &amp; Management</a:t>
            </a:r>
            <a:endParaRPr lang="de-DE" sz="1400" dirty="0">
              <a:solidFill>
                <a:schemeClr val="bg1"/>
              </a:solidFill>
              <a:latin typeface="+mn-lt"/>
              <a:cs typeface="Calibri Light"/>
            </a:endParaRPr>
          </a:p>
          <a:p>
            <a:pPr marL="171450" indent="-171450">
              <a:lnSpc>
                <a:spcPct val="100000"/>
              </a:lnSpc>
              <a:buFont typeface="Arial" panose="020B0604020202020204" pitchFamily="34" charset="0"/>
              <a:buChar char="•"/>
            </a:pPr>
            <a:r>
              <a:rPr lang="de-DE" sz="1400" dirty="0">
                <a:solidFill>
                  <a:schemeClr val="bg1"/>
                </a:solidFill>
                <a:latin typeface="+mn-lt"/>
              </a:rPr>
              <a:t>Graduate School Rhein-Neckar</a:t>
            </a:r>
            <a:endParaRPr lang="de-DE" sz="1400" dirty="0">
              <a:solidFill>
                <a:schemeClr val="bg1"/>
              </a:solidFill>
              <a:latin typeface="+mn-lt"/>
              <a:cs typeface="Calibri Light"/>
            </a:endParaRPr>
          </a:p>
          <a:p>
            <a:pPr marL="171450" indent="-171450">
              <a:lnSpc>
                <a:spcPct val="100000"/>
              </a:lnSpc>
              <a:buFont typeface="Arial" panose="020B0604020202020204" pitchFamily="34" charset="0"/>
              <a:buChar char="•"/>
            </a:pPr>
            <a:r>
              <a:rPr lang="de-DE" sz="1400" dirty="0">
                <a:solidFill>
                  <a:schemeClr val="bg1"/>
                </a:solidFill>
                <a:latin typeface="+mn-lt"/>
                <a:ea typeface="+mj-lt"/>
                <a:cs typeface="+mj-lt"/>
              </a:rPr>
              <a:t>Kempten University of Applied Sciences, Professional School of Business &amp; Technology</a:t>
            </a:r>
          </a:p>
          <a:p>
            <a:pPr marL="171450" indent="-171450">
              <a:lnSpc>
                <a:spcPct val="100000"/>
              </a:lnSpc>
              <a:buFont typeface="Arial" panose="020B0604020202020204" pitchFamily="34" charset="0"/>
              <a:buChar char="•"/>
            </a:pPr>
            <a:r>
              <a:rPr lang="de-DE" sz="1400" dirty="0">
                <a:solidFill>
                  <a:schemeClr val="bg1"/>
                </a:solidFill>
                <a:latin typeface="+mn-lt"/>
              </a:rPr>
              <a:t>Neu-Ulm University of Applied Sciences (HNU)</a:t>
            </a:r>
            <a:endParaRPr lang="de-DE" sz="1400" dirty="0">
              <a:solidFill>
                <a:schemeClr val="bg1"/>
              </a:solidFill>
              <a:latin typeface="+mn-lt"/>
              <a:cs typeface="Calibri Light"/>
            </a:endParaRPr>
          </a:p>
          <a:p>
            <a:pPr marL="171450" indent="-171450">
              <a:lnSpc>
                <a:spcPct val="100000"/>
              </a:lnSpc>
              <a:buFont typeface="Arial" panose="020B0604020202020204" pitchFamily="34" charset="0"/>
              <a:buChar char="•"/>
            </a:pPr>
            <a:r>
              <a:rPr lang="de-DE" sz="1400" dirty="0">
                <a:solidFill>
                  <a:schemeClr val="bg1"/>
                </a:solidFill>
                <a:latin typeface="+mn-lt"/>
                <a:ea typeface="+mj-lt"/>
                <a:cs typeface="+mj-lt"/>
              </a:rPr>
              <a:t>Verband private Hochschulen [Association of Private Universities]</a:t>
            </a:r>
            <a:endParaRPr lang="de-DE" sz="1400" dirty="0">
              <a:solidFill>
                <a:schemeClr val="bg1"/>
              </a:solidFill>
              <a:latin typeface="+mn-lt"/>
            </a:endParaRPr>
          </a:p>
          <a:p>
            <a:pPr marL="171450" indent="-171450">
              <a:lnSpc>
                <a:spcPct val="100000"/>
              </a:lnSpc>
              <a:buFont typeface="Arial" panose="020B0604020202020204" pitchFamily="34" charset="0"/>
              <a:buChar char="•"/>
            </a:pPr>
            <a:r>
              <a:rPr lang="de-DE" sz="1400" dirty="0">
                <a:solidFill>
                  <a:schemeClr val="bg1"/>
                </a:solidFill>
                <a:latin typeface="+mn-lt"/>
              </a:rPr>
              <a:t>Zeb Business School der Steinbeis-Hochschule Berlin </a:t>
            </a:r>
            <a:endParaRPr lang="de-DE" sz="1400" dirty="0">
              <a:solidFill>
                <a:schemeClr val="bg1"/>
              </a:solidFill>
              <a:latin typeface="+mn-lt"/>
              <a:cs typeface="Calibri Light"/>
            </a:endParaRPr>
          </a:p>
          <a:p>
            <a:pPr marL="171450" indent="-171450">
              <a:lnSpc>
                <a:spcPct val="100000"/>
              </a:lnSpc>
              <a:buFont typeface="Arial" panose="020B0604020202020204" pitchFamily="34" charset="0"/>
              <a:buChar char="•"/>
            </a:pPr>
            <a:r>
              <a:rPr lang="de-DE" sz="1400" dirty="0">
                <a:solidFill>
                  <a:schemeClr val="bg1"/>
                </a:solidFill>
                <a:latin typeface="+mn-lt"/>
                <a:cs typeface="Calibri Light"/>
              </a:rPr>
              <a:t>Centre for Postgraduate Studies at  Neu-Ulm University of Applied Sciences [Zentrum für Weiterbildung der Hochschule Neu-Ulm]</a:t>
            </a:r>
          </a:p>
          <a:p>
            <a:pPr>
              <a:lnSpc>
                <a:spcPct val="100000"/>
              </a:lnSpc>
            </a:pPr>
            <a:r>
              <a:rPr lang="de-DE" sz="1400" dirty="0">
                <a:solidFill>
                  <a:schemeClr val="bg1"/>
                </a:solidFill>
                <a:latin typeface="+mn-lt"/>
              </a:rPr>
              <a:t>   …</a:t>
            </a:r>
            <a:endParaRPr lang="de-DE" sz="1400" dirty="0">
              <a:solidFill>
                <a:schemeClr val="bg1"/>
              </a:solidFill>
              <a:latin typeface="+mn-lt"/>
              <a:cs typeface="Calibri Light"/>
            </a:endParaRPr>
          </a:p>
          <a:p>
            <a:endParaRPr lang="de-DE" sz="1400" dirty="0"/>
          </a:p>
        </p:txBody>
      </p:sp>
      <p:sp>
        <p:nvSpPr>
          <p:cNvPr id="9" name="Titel 1">
            <a:extLst>
              <a:ext uri="{FF2B5EF4-FFF2-40B4-BE49-F238E27FC236}">
                <a16:creationId xmlns:a16="http://schemas.microsoft.com/office/drawing/2014/main" id="{5AFCF938-A895-4B7B-A75A-6E151B227536}"/>
              </a:ext>
            </a:extLst>
          </p:cNvPr>
          <p:cNvSpPr txBox="1">
            <a:spLocks/>
          </p:cNvSpPr>
          <p:nvPr/>
        </p:nvSpPr>
        <p:spPr>
          <a:xfrm>
            <a:off x="317230" y="197367"/>
            <a:ext cx="8320741" cy="1092958"/>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3600" b="0" kern="1200" cap="none" baseline="0">
                <a:solidFill>
                  <a:srgbClr val="2A376D"/>
                </a:solidFill>
                <a:latin typeface="+mn-lt"/>
                <a:ea typeface="+mj-ea"/>
                <a:cs typeface="+mj-cs"/>
              </a:defRPr>
            </a:lvl1pPr>
          </a:lstStyle>
          <a:p>
            <a:endParaRPr lang="de-DE" sz="4000" dirty="0">
              <a:solidFill>
                <a:schemeClr val="tx1"/>
              </a:solidFill>
              <a:latin typeface="+mj-lt"/>
            </a:endParaRPr>
          </a:p>
        </p:txBody>
      </p:sp>
      <p:sp>
        <p:nvSpPr>
          <p:cNvPr id="11" name="Titel 1">
            <a:extLst>
              <a:ext uri="{FF2B5EF4-FFF2-40B4-BE49-F238E27FC236}">
                <a16:creationId xmlns:a16="http://schemas.microsoft.com/office/drawing/2014/main" id="{662E5EF6-D238-41C3-B56A-3BA329FDC362}"/>
              </a:ext>
            </a:extLst>
          </p:cNvPr>
          <p:cNvSpPr txBox="1">
            <a:spLocks/>
          </p:cNvSpPr>
          <p:nvPr/>
        </p:nvSpPr>
        <p:spPr>
          <a:xfrm>
            <a:off x="340977" y="476777"/>
            <a:ext cx="8320741" cy="1092958"/>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3600" b="0" kern="1200" cap="none" baseline="0">
                <a:solidFill>
                  <a:srgbClr val="2A376D"/>
                </a:solidFill>
                <a:latin typeface="+mn-lt"/>
                <a:ea typeface="+mj-ea"/>
                <a:cs typeface="+mj-cs"/>
              </a:defRPr>
            </a:lvl1pPr>
          </a:lstStyle>
          <a:p>
            <a:r>
              <a:rPr lang="de-DE" sz="4000" dirty="0">
                <a:solidFill>
                  <a:schemeClr val="tx1"/>
                </a:solidFill>
                <a:latin typeface="+mj-lt"/>
              </a:rPr>
              <a:t>Universities and academies</a:t>
            </a:r>
          </a:p>
        </p:txBody>
      </p:sp>
      <p:pic>
        <p:nvPicPr>
          <p:cNvPr id="16" name="Graphic 15">
            <a:extLst>
              <a:ext uri="{FF2B5EF4-FFF2-40B4-BE49-F238E27FC236}">
                <a16:creationId xmlns:a16="http://schemas.microsoft.com/office/drawing/2014/main" id="{01EBCB39-4A6F-4456-931E-BF91A152C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767" y="1707633"/>
            <a:ext cx="6829647" cy="4197892"/>
          </a:xfrm>
          <a:prstGeom prst="rect">
            <a:avLst/>
          </a:prstGeom>
        </p:spPr>
      </p:pic>
    </p:spTree>
    <p:extLst>
      <p:ext uri="{BB962C8B-B14F-4D97-AF65-F5344CB8AC3E}">
        <p14:creationId xmlns:p14="http://schemas.microsoft.com/office/powerpoint/2010/main" val="185409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39D994-1742-423B-9EF5-61D076DC1BAE}"/>
              </a:ext>
            </a:extLst>
          </p:cNvPr>
          <p:cNvSpPr/>
          <p:nvPr/>
        </p:nvSpPr>
        <p:spPr>
          <a:xfrm>
            <a:off x="0" y="0"/>
            <a:ext cx="7418654" cy="6858000"/>
          </a:xfrm>
          <a:prstGeom prst="rect">
            <a:avLst/>
          </a:prstGeom>
          <a:solidFill>
            <a:srgbClr val="E7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4E1B0C5E-1453-495B-A4BE-20F974DF5C3E}"/>
              </a:ext>
            </a:extLst>
          </p:cNvPr>
          <p:cNvSpPr>
            <a:spLocks noGrp="1"/>
          </p:cNvSpPr>
          <p:nvPr>
            <p:ph type="body" sz="half" idx="2"/>
          </p:nvPr>
        </p:nvSpPr>
        <p:spPr>
          <a:xfrm>
            <a:off x="7750206" y="885004"/>
            <a:ext cx="4115685" cy="4811488"/>
          </a:xfrm>
        </p:spPr>
        <p:txBody>
          <a:bodyPr/>
          <a:lstStyle/>
          <a:p>
            <a:pPr marL="171450" indent="-171450">
              <a:lnSpc>
                <a:spcPct val="100000"/>
              </a:lnSpc>
              <a:buFont typeface="Arial" panose="020B0604020202020204" pitchFamily="34" charset="0"/>
              <a:buChar char="•"/>
            </a:pPr>
            <a:r>
              <a:rPr lang="de-DE" sz="1400" dirty="0">
                <a:solidFill>
                  <a:schemeClr val="bg1"/>
                </a:solidFill>
                <a:latin typeface="+mn-lt"/>
              </a:rPr>
              <a:t>Allianz (Insurance)</a:t>
            </a:r>
          </a:p>
          <a:p>
            <a:pPr marL="171450" indent="-171450">
              <a:lnSpc>
                <a:spcPct val="100000"/>
              </a:lnSpc>
              <a:buFont typeface="Arial" panose="020B0604020202020204" pitchFamily="34" charset="0"/>
              <a:buChar char="•"/>
            </a:pPr>
            <a:r>
              <a:rPr lang="de-DE" sz="1400" dirty="0">
                <a:solidFill>
                  <a:schemeClr val="bg1"/>
                </a:solidFill>
                <a:latin typeface="+mn-lt"/>
              </a:rPr>
              <a:t>Commerzbank (Finance)</a:t>
            </a:r>
          </a:p>
          <a:p>
            <a:pPr marL="171450" indent="-171450">
              <a:lnSpc>
                <a:spcPct val="100000"/>
              </a:lnSpc>
              <a:buFont typeface="Arial" panose="020B0604020202020204" pitchFamily="34" charset="0"/>
              <a:buChar char="•"/>
            </a:pPr>
            <a:r>
              <a:rPr lang="de-DE" sz="1400" dirty="0">
                <a:solidFill>
                  <a:schemeClr val="bg1"/>
                </a:solidFill>
                <a:latin typeface="+mn-lt"/>
              </a:rPr>
              <a:t>Deutsche Bank (Finance)</a:t>
            </a:r>
          </a:p>
          <a:p>
            <a:pPr marL="171450" indent="-171450">
              <a:lnSpc>
                <a:spcPct val="100000"/>
              </a:lnSpc>
              <a:buFont typeface="Arial" panose="020B0604020202020204" pitchFamily="34" charset="0"/>
              <a:buChar char="•"/>
            </a:pPr>
            <a:r>
              <a:rPr lang="de-DE" sz="1400" dirty="0">
                <a:solidFill>
                  <a:schemeClr val="bg1"/>
                </a:solidFill>
                <a:latin typeface="+mn-lt"/>
              </a:rPr>
              <a:t>Deutsche Apotheker- und Ärztebank </a:t>
            </a:r>
            <a:br>
              <a:rPr lang="de-DE" sz="1400" dirty="0">
                <a:solidFill>
                  <a:schemeClr val="bg1"/>
                </a:solidFill>
                <a:latin typeface="+mn-lt"/>
              </a:rPr>
            </a:br>
            <a:r>
              <a:rPr lang="de-DE" sz="1400" dirty="0">
                <a:solidFill>
                  <a:schemeClr val="bg1"/>
                </a:solidFill>
                <a:latin typeface="+mn-lt"/>
              </a:rPr>
              <a:t>[German Pharmacists' and Doctors' Bank] (Finance)</a:t>
            </a:r>
          </a:p>
          <a:p>
            <a:pPr marL="171450" indent="-171450">
              <a:lnSpc>
                <a:spcPct val="100000"/>
              </a:lnSpc>
              <a:buFont typeface="Arial" panose="020B0604020202020204" pitchFamily="34" charset="0"/>
              <a:buChar char="•"/>
            </a:pPr>
            <a:r>
              <a:rPr lang="de-DE" sz="1400" dirty="0">
                <a:solidFill>
                  <a:schemeClr val="bg1"/>
                </a:solidFill>
                <a:latin typeface="+mn-lt"/>
              </a:rPr>
              <a:t>HypZert (Academy of German Cooperatives)</a:t>
            </a:r>
          </a:p>
          <a:p>
            <a:pPr marL="171450" marR="0" lvl="0" indent="-171450" fontAlgn="auto">
              <a:lnSpc>
                <a:spcPct val="100000"/>
              </a:lnSpc>
              <a:spcAft>
                <a:spcPts val="0"/>
              </a:spcAft>
              <a:buClrTx/>
              <a:buSzTx/>
              <a:buFont typeface="Arial" panose="020B0604020202020204" pitchFamily="34" charset="0"/>
              <a:buChar char="•"/>
              <a:tabLst/>
              <a:defRPr/>
            </a:pPr>
            <a:r>
              <a:rPr lang="de-DE" sz="1400" dirty="0">
                <a:solidFill>
                  <a:schemeClr val="bg1"/>
                </a:solidFill>
                <a:latin typeface="+mn-lt"/>
              </a:rPr>
              <a:t>ING Diba (Finance)</a:t>
            </a:r>
          </a:p>
          <a:p>
            <a:pPr marL="171450" marR="0" lvl="0" indent="-171450" fontAlgn="auto">
              <a:lnSpc>
                <a:spcPct val="100000"/>
              </a:lnSpc>
              <a:spcAft>
                <a:spcPts val="0"/>
              </a:spcAft>
              <a:buClrTx/>
              <a:buSzTx/>
              <a:buFont typeface="Arial" panose="020B0604020202020204" pitchFamily="34" charset="0"/>
              <a:buChar char="•"/>
              <a:tabLst/>
              <a:defRPr/>
            </a:pPr>
            <a:r>
              <a:rPr lang="de-DE" sz="1400" dirty="0">
                <a:solidFill>
                  <a:schemeClr val="bg1"/>
                </a:solidFill>
                <a:latin typeface="+mn-lt"/>
              </a:rPr>
              <a:t>Zumedu (Health)</a:t>
            </a:r>
          </a:p>
          <a:p>
            <a:pPr marL="171450" indent="-171450">
              <a:lnSpc>
                <a:spcPct val="100000"/>
              </a:lnSpc>
              <a:buFont typeface="Arial" panose="020B0604020202020204" pitchFamily="34" charset="0"/>
              <a:buChar char="•"/>
            </a:pPr>
            <a:r>
              <a:rPr lang="de-DE" sz="1400" dirty="0">
                <a:solidFill>
                  <a:schemeClr val="bg1"/>
                </a:solidFill>
                <a:latin typeface="+mn-lt"/>
              </a:rPr>
              <a:t>Innocorp (Society for Innovative Corporate Management)</a:t>
            </a:r>
          </a:p>
          <a:p>
            <a:pPr marL="171450" indent="-171450">
              <a:lnSpc>
                <a:spcPct val="100000"/>
              </a:lnSpc>
              <a:buFont typeface="Arial" panose="020B0604020202020204" pitchFamily="34" charset="0"/>
              <a:buChar char="•"/>
            </a:pPr>
            <a:r>
              <a:rPr lang="de-DE" sz="1400" dirty="0">
                <a:solidFill>
                  <a:schemeClr val="bg1"/>
                </a:solidFill>
                <a:latin typeface="+mn-lt"/>
              </a:rPr>
              <a:t>Postbank (Finance)</a:t>
            </a:r>
          </a:p>
          <a:p>
            <a:pPr marL="171450" indent="-171450">
              <a:lnSpc>
                <a:spcPct val="100000"/>
              </a:lnSpc>
              <a:buFont typeface="Arial" panose="020B0604020202020204" pitchFamily="34" charset="0"/>
              <a:buChar char="•"/>
            </a:pPr>
            <a:r>
              <a:rPr lang="de-DE" sz="1400" dirty="0">
                <a:solidFill>
                  <a:schemeClr val="bg1"/>
                </a:solidFill>
                <a:latin typeface="+mn-lt"/>
              </a:rPr>
              <a:t>Santander Consumer Bank (Finance)</a:t>
            </a:r>
          </a:p>
          <a:p>
            <a:pPr marL="171450" indent="-171450">
              <a:lnSpc>
                <a:spcPct val="100000"/>
              </a:lnSpc>
              <a:buFont typeface="Arial" panose="020B0604020202020204" pitchFamily="34" charset="0"/>
              <a:buChar char="•"/>
            </a:pPr>
            <a:r>
              <a:rPr lang="de-DE" sz="1400" dirty="0">
                <a:solidFill>
                  <a:schemeClr val="bg1"/>
                </a:solidFill>
                <a:latin typeface="+mn-lt"/>
              </a:rPr>
              <a:t>PriceWaterhouseCoopers International – PWC Rohde &amp; Schwarz (Electronics group)</a:t>
            </a:r>
          </a:p>
          <a:p>
            <a:pPr marL="171450" indent="-171450">
              <a:lnSpc>
                <a:spcPct val="100000"/>
              </a:lnSpc>
              <a:buFont typeface="Arial" panose="020B0604020202020204" pitchFamily="34" charset="0"/>
              <a:buChar char="•"/>
            </a:pPr>
            <a:r>
              <a:rPr lang="de-DE" sz="1400" dirty="0">
                <a:solidFill>
                  <a:schemeClr val="bg1"/>
                </a:solidFill>
                <a:latin typeface="+mn-lt"/>
              </a:rPr>
              <a:t>Verband Deutscher Pfandbriefbanken </a:t>
            </a:r>
            <a:br>
              <a:rPr lang="de-DE" sz="1400" dirty="0">
                <a:solidFill>
                  <a:schemeClr val="bg1"/>
                </a:solidFill>
                <a:latin typeface="+mn-lt"/>
              </a:rPr>
            </a:br>
            <a:r>
              <a:rPr lang="de-DE" sz="1400" dirty="0">
                <a:solidFill>
                  <a:schemeClr val="bg1"/>
                </a:solidFill>
                <a:latin typeface="+mn-lt"/>
              </a:rPr>
              <a:t>[</a:t>
            </a:r>
            <a:r>
              <a:rPr lang="en-US" sz="1400" dirty="0">
                <a:solidFill>
                  <a:schemeClr val="bg1"/>
                </a:solidFill>
                <a:latin typeface="+mn-lt"/>
              </a:rPr>
              <a:t>Central Association of the German Credit Industry]</a:t>
            </a:r>
            <a:endParaRPr lang="de-DE" sz="1400" dirty="0">
              <a:solidFill>
                <a:schemeClr val="bg1"/>
              </a:solidFill>
              <a:latin typeface="+mn-lt"/>
            </a:endParaRPr>
          </a:p>
          <a:p>
            <a:pPr marL="171450" indent="-171450">
              <a:lnSpc>
                <a:spcPct val="100000"/>
              </a:lnSpc>
              <a:buFont typeface="Arial" panose="020B0604020202020204" pitchFamily="34" charset="0"/>
              <a:buChar char="•"/>
            </a:pPr>
            <a:r>
              <a:rPr lang="de-DE" sz="1400" dirty="0">
                <a:solidFill>
                  <a:schemeClr val="bg1"/>
                </a:solidFill>
                <a:latin typeface="+mn-lt"/>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de-DE" sz="1400" dirty="0">
              <a:solidFill>
                <a:schemeClr val="bg1"/>
              </a:solidFill>
              <a:cs typeface="Calibri Light"/>
            </a:endParaRPr>
          </a:p>
        </p:txBody>
      </p:sp>
      <p:sp>
        <p:nvSpPr>
          <p:cNvPr id="7" name="Titel 1">
            <a:extLst>
              <a:ext uri="{FF2B5EF4-FFF2-40B4-BE49-F238E27FC236}">
                <a16:creationId xmlns:a16="http://schemas.microsoft.com/office/drawing/2014/main" id="{806AC622-97A8-4D16-8945-A011110A2BAB}"/>
              </a:ext>
            </a:extLst>
          </p:cNvPr>
          <p:cNvSpPr txBox="1">
            <a:spLocks/>
          </p:cNvSpPr>
          <p:nvPr/>
        </p:nvSpPr>
        <p:spPr>
          <a:xfrm>
            <a:off x="348411" y="476777"/>
            <a:ext cx="8320741" cy="1092958"/>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3600" b="0" kern="1200" cap="none" baseline="0">
                <a:solidFill>
                  <a:srgbClr val="2A376D"/>
                </a:solidFill>
                <a:latin typeface="+mn-lt"/>
                <a:ea typeface="+mj-ea"/>
                <a:cs typeface="+mj-cs"/>
              </a:defRPr>
            </a:lvl1pPr>
          </a:lstStyle>
          <a:p>
            <a:r>
              <a:rPr lang="de-DE" sz="4000" dirty="0">
                <a:solidFill>
                  <a:schemeClr val="tx1"/>
                </a:solidFill>
                <a:latin typeface="+mj-lt"/>
              </a:rPr>
              <a:t>Companies</a:t>
            </a:r>
          </a:p>
        </p:txBody>
      </p:sp>
      <p:pic>
        <p:nvPicPr>
          <p:cNvPr id="16" name="Graphic 15">
            <a:extLst>
              <a:ext uri="{FF2B5EF4-FFF2-40B4-BE49-F238E27FC236}">
                <a16:creationId xmlns:a16="http://schemas.microsoft.com/office/drawing/2014/main" id="{236B5E79-6E02-405C-A9B9-C7A059223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878" y="1569735"/>
            <a:ext cx="4428982" cy="4258636"/>
          </a:xfrm>
          <a:prstGeom prst="rect">
            <a:avLst/>
          </a:prstGeom>
        </p:spPr>
      </p:pic>
    </p:spTree>
    <p:extLst>
      <p:ext uri="{BB962C8B-B14F-4D97-AF65-F5344CB8AC3E}">
        <p14:creationId xmlns:p14="http://schemas.microsoft.com/office/powerpoint/2010/main" val="97670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Rounded Corners 25">
            <a:extLst>
              <a:ext uri="{FF2B5EF4-FFF2-40B4-BE49-F238E27FC236}">
                <a16:creationId xmlns:a16="http://schemas.microsoft.com/office/drawing/2014/main" id="{C65858FA-007C-4C82-B881-183048E18587}"/>
              </a:ext>
            </a:extLst>
          </p:cNvPr>
          <p:cNvSpPr/>
          <p:nvPr/>
        </p:nvSpPr>
        <p:spPr>
          <a:xfrm>
            <a:off x="6469141" y="2222220"/>
            <a:ext cx="3730752" cy="3763801"/>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v00</a:t>
            </a:r>
          </a:p>
        </p:txBody>
      </p:sp>
      <p:sp>
        <p:nvSpPr>
          <p:cNvPr id="11" name="Rectangle: Rounded Corners 26">
            <a:extLst>
              <a:ext uri="{FF2B5EF4-FFF2-40B4-BE49-F238E27FC236}">
                <a16:creationId xmlns:a16="http://schemas.microsoft.com/office/drawing/2014/main" id="{AE19FF7E-FFB2-4E7B-B0AA-5E5AF3E88535}"/>
              </a:ext>
            </a:extLst>
          </p:cNvPr>
          <p:cNvSpPr/>
          <p:nvPr/>
        </p:nvSpPr>
        <p:spPr>
          <a:xfrm>
            <a:off x="2178890" y="2222220"/>
            <a:ext cx="3733024" cy="3763801"/>
          </a:xfrm>
          <a:prstGeom prst="roundRect">
            <a:avLst>
              <a:gd name="adj" fmla="val 4118"/>
            </a:avLst>
          </a:prstGeom>
          <a:solidFill>
            <a:schemeClr val="bg1"/>
          </a:solidFill>
          <a:ln>
            <a:noFill/>
          </a:ln>
          <a:effectLst>
            <a:outerShdw blurRad="317500" sx="102000" sy="102000" algn="ctr" rotWithShape="0">
              <a:srgbClr val="202846">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rPr>
              <a:t>Main point</a:t>
            </a:r>
            <a:r>
              <a:rPr lang="en-US" dirty="0"/>
              <a:t>v00</a:t>
            </a:r>
          </a:p>
        </p:txBody>
      </p:sp>
      <p:sp>
        <p:nvSpPr>
          <p:cNvPr id="14" name="Titel 13">
            <a:extLst>
              <a:ext uri="{FF2B5EF4-FFF2-40B4-BE49-F238E27FC236}">
                <a16:creationId xmlns:a16="http://schemas.microsoft.com/office/drawing/2014/main" id="{6664810E-9B47-4481-84A1-4E8040EE0F1A}"/>
              </a:ext>
            </a:extLst>
          </p:cNvPr>
          <p:cNvSpPr>
            <a:spLocks noGrp="1"/>
          </p:cNvSpPr>
          <p:nvPr>
            <p:ph type="title"/>
          </p:nvPr>
        </p:nvSpPr>
        <p:spPr/>
        <p:txBody>
          <a:bodyPr>
            <a:normAutofit/>
          </a:bodyPr>
          <a:lstStyle/>
          <a:p>
            <a:r>
              <a:rPr lang="de-DE" sz="4400" dirty="0">
                <a:solidFill>
                  <a:schemeClr val="bg1"/>
                </a:solidFill>
              </a:rPr>
              <a:t>Your efiport partners</a:t>
            </a:r>
          </a:p>
        </p:txBody>
      </p:sp>
      <p:sp>
        <p:nvSpPr>
          <p:cNvPr id="24" name="Text Placeholder 2"/>
          <p:cNvSpPr txBox="1">
            <a:spLocks/>
          </p:cNvSpPr>
          <p:nvPr/>
        </p:nvSpPr>
        <p:spPr>
          <a:xfrm>
            <a:off x="2499501" y="4120960"/>
            <a:ext cx="3481507" cy="1544807"/>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2000" b="1" dirty="0">
                <a:solidFill>
                  <a:schemeClr val="tx2"/>
                </a:solidFill>
                <a:latin typeface="+mj-lt"/>
              </a:rPr>
              <a:t>Ruby Salvatore</a:t>
            </a:r>
          </a:p>
          <a:p>
            <a:pPr marL="0" indent="0">
              <a:buNone/>
            </a:pPr>
            <a:r>
              <a:rPr lang="de-DE" sz="1800" dirty="0">
                <a:solidFill>
                  <a:schemeClr val="tx2"/>
                </a:solidFill>
                <a:latin typeface="+mj-lt"/>
              </a:rPr>
              <a:t>Business Development Manager</a:t>
            </a:r>
          </a:p>
          <a:p>
            <a:pPr marL="0" indent="0">
              <a:buNone/>
            </a:pPr>
            <a:r>
              <a:rPr lang="de-DE" sz="1800" dirty="0">
                <a:solidFill>
                  <a:schemeClr val="tx2"/>
                </a:solidFill>
                <a:latin typeface="+mj-lt"/>
              </a:rPr>
              <a:t>r.salvatore@efiport.de</a:t>
            </a:r>
          </a:p>
          <a:p>
            <a:pPr marL="0" indent="0">
              <a:buNone/>
            </a:pPr>
            <a:r>
              <a:rPr lang="en-GB" sz="1800" dirty="0">
                <a:solidFill>
                  <a:schemeClr val="tx2"/>
                </a:solidFill>
                <a:latin typeface="+mj-lt"/>
              </a:rPr>
              <a:t>+49 69 154008 - 711</a:t>
            </a:r>
            <a:endParaRPr lang="en-GB" dirty="0">
              <a:solidFill>
                <a:schemeClr val="tx2"/>
              </a:solidFill>
            </a:endParaRPr>
          </a:p>
        </p:txBody>
      </p:sp>
      <p:pic>
        <p:nvPicPr>
          <p:cNvPr id="26" name="Picture Placeholder 1"/>
          <p:cNvPicPr>
            <a:picLocks noChangeAspect="1"/>
          </p:cNvPicPr>
          <p:nvPr/>
        </p:nvPicPr>
        <p:blipFill rotWithShape="1">
          <a:blip r:embed="rId3">
            <a:extLst>
              <a:ext uri="{28A0092B-C50C-407E-A947-70E740481C1C}">
                <a14:useLocalDpi xmlns:a14="http://schemas.microsoft.com/office/drawing/2010/main" val="0"/>
              </a:ext>
            </a:extLst>
          </a:blip>
          <a:srcRect t="936" b="21638"/>
          <a:stretch/>
        </p:blipFill>
        <p:spPr>
          <a:xfrm>
            <a:off x="6781789" y="2485790"/>
            <a:ext cx="1552534" cy="1371600"/>
          </a:xfrm>
          <a:prstGeom prst="roundRect">
            <a:avLst>
              <a:gd name="adj" fmla="val 6050"/>
            </a:avLst>
          </a:prstGeom>
        </p:spPr>
      </p:pic>
      <p:sp>
        <p:nvSpPr>
          <p:cNvPr id="27" name="Text Placeholder 2"/>
          <p:cNvSpPr txBox="1">
            <a:spLocks/>
          </p:cNvSpPr>
          <p:nvPr/>
        </p:nvSpPr>
        <p:spPr>
          <a:xfrm>
            <a:off x="6781789" y="4120960"/>
            <a:ext cx="3481507" cy="12577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4000" kern="1200">
                <a:solidFill>
                  <a:srgbClr val="2A37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6666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6666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2000" b="1" dirty="0">
                <a:solidFill>
                  <a:schemeClr val="tx2"/>
                </a:solidFill>
                <a:latin typeface="+mj-lt"/>
              </a:rPr>
              <a:t>Manuela Zehe</a:t>
            </a:r>
          </a:p>
          <a:p>
            <a:pPr marL="0" indent="0">
              <a:buNone/>
            </a:pPr>
            <a:r>
              <a:rPr lang="de-DE" sz="1800" dirty="0">
                <a:solidFill>
                  <a:schemeClr val="tx2"/>
                </a:solidFill>
                <a:latin typeface="+mj-lt"/>
              </a:rPr>
              <a:t>Director Sales &amp; Marketing</a:t>
            </a:r>
            <a:endParaRPr lang="de-DE" sz="1800" dirty="0">
              <a:solidFill>
                <a:schemeClr val="tx2"/>
              </a:solidFill>
              <a:latin typeface="+mj-lt"/>
              <a:cs typeface="Calibri"/>
            </a:endParaRPr>
          </a:p>
          <a:p>
            <a:pPr marL="0" indent="0">
              <a:buNone/>
            </a:pPr>
            <a:r>
              <a:rPr lang="de-DE" sz="1800" dirty="0">
                <a:solidFill>
                  <a:schemeClr val="tx2"/>
                </a:solidFill>
                <a:latin typeface="+mj-lt"/>
              </a:rPr>
              <a:t>m.zehe@efiport.de</a:t>
            </a:r>
          </a:p>
          <a:p>
            <a:pPr marL="0" indent="0">
              <a:buNone/>
            </a:pPr>
            <a:r>
              <a:rPr lang="en-GB" sz="1800" dirty="0">
                <a:solidFill>
                  <a:schemeClr val="tx2"/>
                </a:solidFill>
              </a:rPr>
              <a:t>+49 69 154008 - 603</a:t>
            </a:r>
          </a:p>
          <a:p>
            <a:pPr marL="0" indent="0">
              <a:buNone/>
            </a:pPr>
            <a:endParaRPr lang="de-DE" sz="1800" dirty="0">
              <a:solidFill>
                <a:schemeClr val="tx2"/>
              </a:solidFill>
              <a:latin typeface="+mj-lt"/>
            </a:endParaRPr>
          </a:p>
          <a:p>
            <a:pPr marL="0" indent="0">
              <a:buNone/>
            </a:pPr>
            <a:endParaRPr lang="de-DE" sz="1800" dirty="0">
              <a:solidFill>
                <a:schemeClr val="tx2"/>
              </a:solidFill>
              <a:latin typeface="+mj-lt"/>
            </a:endParaRPr>
          </a:p>
        </p:txBody>
      </p:sp>
      <p:pic>
        <p:nvPicPr>
          <p:cNvPr id="9" name="Picture Placeholder 24"/>
          <p:cNvPicPr>
            <a:picLocks noChangeAspect="1"/>
          </p:cNvPicPr>
          <p:nvPr/>
        </p:nvPicPr>
        <p:blipFill>
          <a:blip r:embed="rId4">
            <a:extLst>
              <a:ext uri="{28A0092B-C50C-407E-A947-70E740481C1C}">
                <a14:useLocalDpi xmlns:a14="http://schemas.microsoft.com/office/drawing/2010/main" val="0"/>
              </a:ext>
            </a:extLst>
          </a:blip>
          <a:srcRect t="4104" b="4104"/>
          <a:stretch>
            <a:fillRect/>
          </a:stretch>
        </p:blipFill>
        <p:spPr>
          <a:xfrm>
            <a:off x="2499501" y="2485790"/>
            <a:ext cx="1554163" cy="1371600"/>
          </a:xfrm>
          <a:prstGeom prst="roundRect">
            <a:avLst>
              <a:gd name="adj" fmla="val 4351"/>
            </a:avLst>
          </a:prstGeom>
        </p:spPr>
      </p:pic>
    </p:spTree>
    <p:extLst>
      <p:ext uri="{BB962C8B-B14F-4D97-AF65-F5344CB8AC3E}">
        <p14:creationId xmlns:p14="http://schemas.microsoft.com/office/powerpoint/2010/main" val="325178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5">
            <a:extLst>
              <a:ext uri="{FF2B5EF4-FFF2-40B4-BE49-F238E27FC236}">
                <a16:creationId xmlns:a16="http://schemas.microsoft.com/office/drawing/2014/main" id="{01E6E509-FE17-4A76-89D1-3824E4CC74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027" y="0"/>
            <a:ext cx="3867750" cy="6858000"/>
          </a:xfrm>
          <a:prstGeom prst="rect">
            <a:avLst/>
          </a:prstGeom>
        </p:spPr>
      </p:pic>
      <p:sp>
        <p:nvSpPr>
          <p:cNvPr id="4" name="Title 3"/>
          <p:cNvSpPr>
            <a:spLocks noGrp="1"/>
          </p:cNvSpPr>
          <p:nvPr>
            <p:ph type="title"/>
          </p:nvPr>
        </p:nvSpPr>
        <p:spPr>
          <a:noFill/>
        </p:spPr>
        <p:txBody>
          <a:bodyPr>
            <a:normAutofit/>
          </a:bodyPr>
          <a:lstStyle/>
          <a:p>
            <a:pPr algn="ctr"/>
            <a:r>
              <a:rPr lang="de-DE" sz="6000" dirty="0">
                <a:solidFill>
                  <a:schemeClr val="bg1"/>
                </a:solidFill>
              </a:rPr>
              <a:t>www.efiport.de</a:t>
            </a:r>
            <a:endParaRPr lang="en-GB" sz="6000" dirty="0">
              <a:solidFill>
                <a:schemeClr val="bg1"/>
              </a:solidFill>
            </a:endParaRPr>
          </a:p>
        </p:txBody>
      </p:sp>
      <p:sp>
        <p:nvSpPr>
          <p:cNvPr id="3" name="Text Placeholder 2"/>
          <p:cNvSpPr>
            <a:spLocks noGrp="1"/>
          </p:cNvSpPr>
          <p:nvPr>
            <p:ph type="body" sz="half" idx="2"/>
          </p:nvPr>
        </p:nvSpPr>
        <p:spPr>
          <a:xfrm>
            <a:off x="263951" y="5369967"/>
            <a:ext cx="5276088" cy="714500"/>
          </a:xfrm>
          <a:noFill/>
        </p:spPr>
        <p:txBody>
          <a:bodyPr anchor="ctr">
            <a:noAutofit/>
          </a:bodyPr>
          <a:lstStyle/>
          <a:p>
            <a:pPr algn="ctr">
              <a:spcBef>
                <a:spcPts val="600"/>
              </a:spcBef>
            </a:pPr>
            <a:r>
              <a:rPr lang="de-DE" sz="2400" dirty="0">
                <a:solidFill>
                  <a:schemeClr val="bg1"/>
                </a:solidFill>
                <a:latin typeface="+mj-lt"/>
                <a:ea typeface="+mj-ea"/>
                <a:cs typeface="+mj-cs"/>
              </a:rPr>
              <a:t>+49 69 154008 600 | info@efiport.de</a:t>
            </a:r>
            <a:endParaRPr lang="en-GB" sz="2400" dirty="0">
              <a:solidFill>
                <a:schemeClr val="tx1"/>
              </a:solidFill>
            </a:endParaRPr>
          </a:p>
        </p:txBody>
      </p:sp>
      <p:pic>
        <p:nvPicPr>
          <p:cNvPr id="7" name="Bild 7"/>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86634" y="2950172"/>
            <a:ext cx="398257" cy="398257"/>
          </a:xfrm>
          <a:prstGeom prst="rect">
            <a:avLst/>
          </a:prstGeom>
        </p:spPr>
      </p:pic>
      <p:pic>
        <p:nvPicPr>
          <p:cNvPr id="8" name="Bild 6">
            <a:extLst>
              <a:ext uri="{FF2B5EF4-FFF2-40B4-BE49-F238E27FC236}">
                <a16:creationId xmlns:a16="http://schemas.microsoft.com/office/drawing/2014/main" id="{31B54E63-DDCE-4D47-8EDD-98CD32C2E6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6634" y="3456164"/>
            <a:ext cx="398257" cy="398257"/>
          </a:xfrm>
          <a:prstGeom prst="rect">
            <a:avLst/>
          </a:prstGeom>
        </p:spPr>
      </p:pic>
      <p:pic>
        <p:nvPicPr>
          <p:cNvPr id="9" name="Bild 7">
            <a:extLst>
              <a:ext uri="{FF2B5EF4-FFF2-40B4-BE49-F238E27FC236}">
                <a16:creationId xmlns:a16="http://schemas.microsoft.com/office/drawing/2014/main" id="{000E7586-BB87-7B48-89DC-B610CCB5E0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634" y="4465019"/>
            <a:ext cx="398257" cy="398257"/>
          </a:xfrm>
          <a:prstGeom prst="rect">
            <a:avLst/>
          </a:prstGeom>
        </p:spPr>
      </p:pic>
      <p:pic>
        <p:nvPicPr>
          <p:cNvPr id="10" name="Bild 8">
            <a:extLst>
              <a:ext uri="{FF2B5EF4-FFF2-40B4-BE49-F238E27FC236}">
                <a16:creationId xmlns:a16="http://schemas.microsoft.com/office/drawing/2014/main" id="{20AD3A19-A90F-064B-9FFC-2ACD7948A7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6634" y="2445745"/>
            <a:ext cx="398257" cy="398257"/>
          </a:xfrm>
          <a:prstGeom prst="rect">
            <a:avLst/>
          </a:prstGeom>
        </p:spPr>
      </p:pic>
      <p:pic>
        <p:nvPicPr>
          <p:cNvPr id="11" name="Bild 9">
            <a:extLst>
              <a:ext uri="{FF2B5EF4-FFF2-40B4-BE49-F238E27FC236}">
                <a16:creationId xmlns:a16="http://schemas.microsoft.com/office/drawing/2014/main" id="{534140FE-5752-3F49-A820-AC2EF0C85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634" y="3960591"/>
            <a:ext cx="398257" cy="398257"/>
          </a:xfrm>
          <a:prstGeom prst="rect">
            <a:avLst/>
          </a:prstGeom>
        </p:spPr>
      </p:pic>
      <p:sp>
        <p:nvSpPr>
          <p:cNvPr id="12" name="Textfeld 11">
            <a:extLst>
              <a:ext uri="{FF2B5EF4-FFF2-40B4-BE49-F238E27FC236}">
                <a16:creationId xmlns:a16="http://schemas.microsoft.com/office/drawing/2014/main" id="{3337782F-A46E-B54E-AAC0-C50ACDFF5A07}"/>
              </a:ext>
            </a:extLst>
          </p:cNvPr>
          <p:cNvSpPr txBox="1"/>
          <p:nvPr/>
        </p:nvSpPr>
        <p:spPr>
          <a:xfrm>
            <a:off x="1545797" y="2337491"/>
            <a:ext cx="4315411" cy="2708434"/>
          </a:xfrm>
          <a:prstGeom prst="rect">
            <a:avLst/>
          </a:prstGeom>
          <a:noFill/>
        </p:spPr>
        <p:txBody>
          <a:bodyPr wrap="square" rtlCol="0">
            <a:spAutoFit/>
          </a:bodyPr>
          <a:lstStyle/>
          <a:p>
            <a:pPr>
              <a:spcBef>
                <a:spcPts val="1200"/>
              </a:spcBef>
              <a:spcAft>
                <a:spcPts val="1200"/>
              </a:spcAft>
            </a:pPr>
            <a:r>
              <a:rPr lang="en-GB" dirty="0">
                <a:solidFill>
                  <a:schemeClr val="bg1"/>
                </a:solidFill>
                <a:latin typeface="+mj-lt"/>
                <a:ea typeface="Frutiger LT 47 LightCn" charset="0"/>
                <a:cs typeface="Frutiger LT 47 LightCn" charset="0"/>
              </a:rPr>
              <a:t>linkedin.com/company/efiport</a:t>
            </a:r>
          </a:p>
          <a:p>
            <a:pPr>
              <a:spcBef>
                <a:spcPts val="1200"/>
              </a:spcBef>
              <a:spcAft>
                <a:spcPts val="1200"/>
              </a:spcAft>
            </a:pPr>
            <a:r>
              <a:rPr lang="de-DE" dirty="0">
                <a:solidFill>
                  <a:schemeClr val="bg1"/>
                </a:solidFill>
                <a:latin typeface="+mj-lt"/>
                <a:ea typeface="Frutiger LT 47 LightCn" charset="0"/>
                <a:cs typeface="Frutiger LT 47 LightCn" charset="0"/>
              </a:rPr>
              <a:t>xing.com/companies/efiportgmbh</a:t>
            </a:r>
          </a:p>
          <a:p>
            <a:pPr>
              <a:spcBef>
                <a:spcPts val="1200"/>
              </a:spcBef>
              <a:spcAft>
                <a:spcPts val="1200"/>
              </a:spcAft>
            </a:pPr>
            <a:r>
              <a:rPr lang="en-GB" dirty="0">
                <a:solidFill>
                  <a:schemeClr val="bg1"/>
                </a:solidFill>
                <a:latin typeface="+mj-lt"/>
                <a:ea typeface="Frutiger LT 47 LightCn" charset="0"/>
                <a:cs typeface="Frutiger LT 47 LightCn" charset="0"/>
              </a:rPr>
              <a:t>facebook.com/efiportGmbH</a:t>
            </a:r>
          </a:p>
          <a:p>
            <a:pPr>
              <a:spcBef>
                <a:spcPts val="1200"/>
              </a:spcBef>
              <a:spcAft>
                <a:spcPts val="1200"/>
              </a:spcAft>
            </a:pPr>
            <a:r>
              <a:rPr lang="en-GB" dirty="0">
                <a:solidFill>
                  <a:schemeClr val="bg1"/>
                </a:solidFill>
                <a:latin typeface="+mj-lt"/>
                <a:ea typeface="Frutiger LT 47 LightCn" charset="0"/>
                <a:cs typeface="Frutiger LT 47 LightCn" charset="0"/>
              </a:rPr>
              <a:t>twitter.com/efiport</a:t>
            </a:r>
          </a:p>
          <a:p>
            <a:pPr>
              <a:spcBef>
                <a:spcPts val="1200"/>
              </a:spcBef>
              <a:spcAft>
                <a:spcPts val="1200"/>
              </a:spcAft>
            </a:pPr>
            <a:r>
              <a:rPr lang="en-GB" dirty="0">
                <a:solidFill>
                  <a:schemeClr val="bg1"/>
                </a:solidFill>
                <a:latin typeface="+mj-lt"/>
                <a:ea typeface="Frutiger LT 47 LightCn" charset="0"/>
                <a:cs typeface="Frutiger LT 47 LightCn" charset="0"/>
              </a:rPr>
              <a:t>instagram.com/efiport_gmbh</a:t>
            </a:r>
          </a:p>
        </p:txBody>
      </p:sp>
      <p:pic>
        <p:nvPicPr>
          <p:cNvPr id="15" name="Picture Placeholder 5" descr="Graphical user interface&#10;&#10;Description automatically generated">
            <a:extLst>
              <a:ext uri="{FF2B5EF4-FFF2-40B4-BE49-F238E27FC236}">
                <a16:creationId xmlns:a16="http://schemas.microsoft.com/office/drawing/2014/main" id="{4D2F281A-1837-4B8E-8E6C-5963320F72F6}"/>
              </a:ext>
            </a:extLst>
          </p:cNvPr>
          <p:cNvPicPr>
            <a:picLocks noGrp="1" noChangeAspect="1"/>
          </p:cNvPicPr>
          <p:nvPr>
            <p:ph type="pic" sz="quarter" idx="10"/>
          </p:nvPr>
        </p:nvPicPr>
        <p:blipFill rotWithShape="1">
          <a:blip r:embed="rId10"/>
          <a:srcRect b="29042"/>
          <a:stretch/>
        </p:blipFill>
        <p:spPr>
          <a:xfrm>
            <a:off x="5984448" y="813932"/>
            <a:ext cx="5943600" cy="4938476"/>
          </a:xfrm>
        </p:spPr>
      </p:pic>
    </p:spTree>
    <p:extLst>
      <p:ext uri="{BB962C8B-B14F-4D97-AF65-F5344CB8AC3E}">
        <p14:creationId xmlns:p14="http://schemas.microsoft.com/office/powerpoint/2010/main" val="281272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p:cNvSpPr>
            <a:spLocks noGrp="1"/>
          </p:cNvSpPr>
          <p:nvPr>
            <p:ph type="body" sz="half" idx="2"/>
          </p:nvPr>
        </p:nvSpPr>
        <p:spPr>
          <a:xfrm>
            <a:off x="540398" y="2147453"/>
            <a:ext cx="5275951" cy="3643746"/>
          </a:xfrm>
        </p:spPr>
        <p:txBody>
          <a:bodyPr vert="horz" lIns="91440" tIns="45720" rIns="91440" bIns="45720" rtlCol="0" anchor="t">
            <a:noAutofit/>
          </a:bodyPr>
          <a:lstStyle/>
          <a:p>
            <a:pPr>
              <a:lnSpc>
                <a:spcPct val="100000"/>
              </a:lnSpc>
            </a:pPr>
            <a:r>
              <a:rPr lang="de-DE" sz="2400" dirty="0">
                <a:solidFill>
                  <a:schemeClr val="tx1"/>
                </a:solidFill>
              </a:rPr>
              <a:t>The thesis writing process has always been highly administrative. </a:t>
            </a:r>
          </a:p>
          <a:p>
            <a:pPr marL="342900" indent="-342900">
              <a:lnSpc>
                <a:spcPct val="100000"/>
              </a:lnSpc>
              <a:buFont typeface="Wingdings" panose="05000000000000000000" pitchFamily="2" charset="2"/>
              <a:buChar char="§"/>
            </a:pPr>
            <a:r>
              <a:rPr lang="de-DE" sz="2400" dirty="0">
                <a:solidFill>
                  <a:schemeClr val="tx1"/>
                </a:solidFill>
              </a:rPr>
              <a:t>Organising students</a:t>
            </a:r>
          </a:p>
          <a:p>
            <a:pPr marL="342900" indent="-342900">
              <a:lnSpc>
                <a:spcPct val="100000"/>
              </a:lnSpc>
              <a:buFont typeface="Wingdings" panose="05000000000000000000" pitchFamily="2" charset="2"/>
              <a:buChar char="§"/>
            </a:pPr>
            <a:r>
              <a:rPr lang="de-DE" sz="2400" dirty="0">
                <a:solidFill>
                  <a:schemeClr val="tx1"/>
                </a:solidFill>
              </a:rPr>
              <a:t>Negotiations with students &amp; professors</a:t>
            </a:r>
          </a:p>
          <a:p>
            <a:pPr marL="342900" indent="-342900">
              <a:lnSpc>
                <a:spcPct val="100000"/>
              </a:lnSpc>
              <a:buFont typeface="Wingdings" panose="05000000000000000000" pitchFamily="2" charset="2"/>
              <a:buChar char="§"/>
            </a:pPr>
            <a:r>
              <a:rPr lang="de-DE" sz="2400" dirty="0">
                <a:solidFill>
                  <a:schemeClr val="tx1"/>
                </a:solidFill>
              </a:rPr>
              <a:t>Emails</a:t>
            </a:r>
          </a:p>
          <a:p>
            <a:pPr marL="342900" indent="-342900">
              <a:lnSpc>
                <a:spcPct val="100000"/>
              </a:lnSpc>
              <a:buFont typeface="Wingdings" panose="05000000000000000000" pitchFamily="2" charset="2"/>
              <a:buChar char="§"/>
            </a:pPr>
            <a:r>
              <a:rPr lang="de-DE" sz="2400" dirty="0">
                <a:solidFill>
                  <a:schemeClr val="tx1"/>
                </a:solidFill>
              </a:rPr>
              <a:t>Phone calls</a:t>
            </a:r>
          </a:p>
          <a:p>
            <a:pPr marL="342900" indent="-342900">
              <a:lnSpc>
                <a:spcPct val="100000"/>
              </a:lnSpc>
              <a:buFont typeface="Wingdings" panose="05000000000000000000" pitchFamily="2" charset="2"/>
              <a:buChar char="§"/>
            </a:pPr>
            <a:r>
              <a:rPr lang="de-DE" sz="2400" dirty="0">
                <a:solidFill>
                  <a:schemeClr val="tx1"/>
                </a:solidFill>
              </a:rPr>
              <a:t>Many stakeholders</a:t>
            </a:r>
            <a:endParaRPr lang="de-DE" sz="2400" dirty="0">
              <a:solidFill>
                <a:schemeClr val="tx1"/>
              </a:solidFill>
              <a:cs typeface="Calibri"/>
            </a:endParaRPr>
          </a:p>
        </p:txBody>
      </p:sp>
      <p:sp>
        <p:nvSpPr>
          <p:cNvPr id="14" name="Title 6"/>
          <p:cNvSpPr txBox="1">
            <a:spLocks/>
          </p:cNvSpPr>
          <p:nvPr/>
        </p:nvSpPr>
        <p:spPr>
          <a:xfrm>
            <a:off x="1310416" y="677745"/>
            <a:ext cx="9294719" cy="1097280"/>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3600" b="0" kern="1200" cap="none" baseline="0">
                <a:solidFill>
                  <a:srgbClr val="2A376D"/>
                </a:solidFill>
                <a:latin typeface="+mn-lt"/>
                <a:ea typeface="+mj-ea"/>
                <a:cs typeface="+mj-cs"/>
              </a:defRPr>
            </a:lvl1pPr>
          </a:lstStyle>
          <a:p>
            <a:pPr algn="ctr"/>
            <a:r>
              <a:rPr lang="de-DE" dirty="0">
                <a:solidFill>
                  <a:schemeClr val="tx1"/>
                </a:solidFill>
              </a:rPr>
              <a:t>Writing a thesis is a critical milestone in completing a degree.</a:t>
            </a:r>
            <a:endParaRPr lang="en-GB" dirty="0">
              <a:solidFill>
                <a:schemeClr val="tx1"/>
              </a:solidFill>
            </a:endParaRPr>
          </a:p>
        </p:txBody>
      </p:sp>
      <p:pic>
        <p:nvPicPr>
          <p:cNvPr id="5" name="Graphic 4">
            <a:extLst>
              <a:ext uri="{FF2B5EF4-FFF2-40B4-BE49-F238E27FC236}">
                <a16:creationId xmlns:a16="http://schemas.microsoft.com/office/drawing/2014/main" id="{1462D8F0-1360-4B5F-B3DC-A99244969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120" y="1864840"/>
            <a:ext cx="5178498" cy="4315415"/>
          </a:xfrm>
          <a:prstGeom prst="rect">
            <a:avLst/>
          </a:prstGeom>
        </p:spPr>
      </p:pic>
    </p:spTree>
    <p:extLst>
      <p:ext uri="{BB962C8B-B14F-4D97-AF65-F5344CB8AC3E}">
        <p14:creationId xmlns:p14="http://schemas.microsoft.com/office/powerpoint/2010/main" val="3921021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C9EB-4DF8-415D-92C4-AED39CC1F085}"/>
              </a:ext>
            </a:extLst>
          </p:cNvPr>
          <p:cNvSpPr txBox="1">
            <a:spLocks/>
          </p:cNvSpPr>
          <p:nvPr/>
        </p:nvSpPr>
        <p:spPr>
          <a:xfrm>
            <a:off x="2362789" y="3102948"/>
            <a:ext cx="7466423" cy="652103"/>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4400" b="1" kern="1200" cap="all" baseline="0">
                <a:solidFill>
                  <a:srgbClr val="2A376D"/>
                </a:solidFill>
                <a:latin typeface="+mn-lt"/>
                <a:ea typeface="+mj-ea"/>
                <a:cs typeface="+mj-cs"/>
              </a:defRPr>
            </a:lvl1pPr>
          </a:lstStyle>
          <a:p>
            <a:pPr algn="ctr">
              <a:lnSpc>
                <a:spcPct val="100000"/>
              </a:lnSpc>
            </a:pPr>
            <a:r>
              <a:rPr lang="en-US" sz="9600" dirty="0">
                <a:solidFill>
                  <a:schemeClr val="bg1"/>
                </a:solidFill>
              </a:rPr>
              <a:t>THANK YOU</a:t>
            </a:r>
          </a:p>
        </p:txBody>
      </p:sp>
    </p:spTree>
    <p:extLst>
      <p:ext uri="{BB962C8B-B14F-4D97-AF65-F5344CB8AC3E}">
        <p14:creationId xmlns:p14="http://schemas.microsoft.com/office/powerpoint/2010/main" val="243846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1D409D4-0F71-4A62-ABF1-6AC642196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19" y="-26895"/>
            <a:ext cx="12221419" cy="6884895"/>
          </a:xfrm>
          <a:prstGeom prst="rect">
            <a:avLst/>
          </a:prstGeom>
        </p:spPr>
      </p:pic>
      <p:sp>
        <p:nvSpPr>
          <p:cNvPr id="4" name="Rectangle 3">
            <a:extLst>
              <a:ext uri="{FF2B5EF4-FFF2-40B4-BE49-F238E27FC236}">
                <a16:creationId xmlns:a16="http://schemas.microsoft.com/office/drawing/2014/main" id="{CAE4BD7A-5C36-479B-8AE7-14A5015D4439}"/>
              </a:ext>
            </a:extLst>
          </p:cNvPr>
          <p:cNvSpPr/>
          <p:nvPr/>
        </p:nvSpPr>
        <p:spPr>
          <a:xfrm>
            <a:off x="6007221" y="5144610"/>
            <a:ext cx="2018193" cy="6791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64B1C1-55AD-492B-90C5-E3CFEE455E16}"/>
              </a:ext>
            </a:extLst>
          </p:cNvPr>
          <p:cNvSpPr/>
          <p:nvPr/>
        </p:nvSpPr>
        <p:spPr>
          <a:xfrm>
            <a:off x="2711669" y="4110361"/>
            <a:ext cx="4011685" cy="1575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E0F6C7-0B1A-4975-B23E-F3485DE58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039" y="3749227"/>
            <a:ext cx="2635748" cy="2631874"/>
          </a:xfrm>
          <a:prstGeom prst="rect">
            <a:avLst/>
          </a:prstGeom>
          <a:ln>
            <a:solidFill>
              <a:schemeClr val="tx1"/>
            </a:solidFill>
          </a:ln>
        </p:spPr>
      </p:pic>
    </p:spTree>
    <p:extLst>
      <p:ext uri="{BB962C8B-B14F-4D97-AF65-F5344CB8AC3E}">
        <p14:creationId xmlns:p14="http://schemas.microsoft.com/office/powerpoint/2010/main" val="9050010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65760" y="1502047"/>
            <a:ext cx="4170707" cy="310896"/>
          </a:xfrm>
        </p:spPr>
        <p:txBody>
          <a:bodyPr>
            <a:normAutofit/>
          </a:bodyPr>
          <a:lstStyle/>
          <a:p>
            <a:r>
              <a:rPr lang="de-DE" sz="1500" dirty="0"/>
              <a:t>Adickesallee 32-34, 60322 Frankfurt am Main</a:t>
            </a:r>
            <a:endParaRPr lang="en-GB" sz="1500" dirty="0"/>
          </a:p>
        </p:txBody>
      </p:sp>
      <p:sp>
        <p:nvSpPr>
          <p:cNvPr id="3" name="Text Placeholder 2"/>
          <p:cNvSpPr>
            <a:spLocks noGrp="1"/>
          </p:cNvSpPr>
          <p:nvPr>
            <p:ph type="body" sz="quarter" idx="12"/>
          </p:nvPr>
        </p:nvSpPr>
        <p:spPr>
          <a:xfrm>
            <a:off x="6994361" y="1832394"/>
            <a:ext cx="2743200" cy="310896"/>
          </a:xfrm>
        </p:spPr>
        <p:txBody>
          <a:bodyPr>
            <a:normAutofit/>
          </a:bodyPr>
          <a:lstStyle/>
          <a:p>
            <a:r>
              <a:rPr lang="de-DE" sz="1500" dirty="0"/>
              <a:t>+49 69 154008 - 600</a:t>
            </a:r>
            <a:endParaRPr lang="en-GB" sz="1500" dirty="0"/>
          </a:p>
        </p:txBody>
      </p:sp>
      <p:sp>
        <p:nvSpPr>
          <p:cNvPr id="4" name="Text Placeholder 3"/>
          <p:cNvSpPr>
            <a:spLocks noGrp="1"/>
          </p:cNvSpPr>
          <p:nvPr>
            <p:ph type="body" sz="quarter" idx="13"/>
          </p:nvPr>
        </p:nvSpPr>
        <p:spPr>
          <a:xfrm>
            <a:off x="7181505" y="2160767"/>
            <a:ext cx="2743200" cy="310896"/>
          </a:xfrm>
        </p:spPr>
        <p:txBody>
          <a:bodyPr>
            <a:normAutofit/>
          </a:bodyPr>
          <a:lstStyle/>
          <a:p>
            <a:r>
              <a:rPr lang="de-DE" sz="1500" dirty="0"/>
              <a:t>info@efiport.de</a:t>
            </a:r>
            <a:endParaRPr lang="en-GB" sz="1500" dirty="0"/>
          </a:p>
        </p:txBody>
      </p:sp>
      <p:sp>
        <p:nvSpPr>
          <p:cNvPr id="5" name="Text Placeholder 4"/>
          <p:cNvSpPr>
            <a:spLocks noGrp="1"/>
          </p:cNvSpPr>
          <p:nvPr>
            <p:ph type="body" sz="quarter" idx="14"/>
          </p:nvPr>
        </p:nvSpPr>
        <p:spPr>
          <a:xfrm>
            <a:off x="7237018" y="3287212"/>
            <a:ext cx="2743200" cy="310896"/>
          </a:xfrm>
        </p:spPr>
        <p:txBody>
          <a:bodyPr>
            <a:normAutofit/>
          </a:bodyPr>
          <a:lstStyle/>
          <a:p>
            <a:r>
              <a:rPr lang="de-DE" sz="1500" dirty="0">
                <a:cs typeface="Calibri"/>
              </a:rPr>
              <a:t>Ruby Salvatore</a:t>
            </a:r>
          </a:p>
        </p:txBody>
      </p:sp>
      <p:sp>
        <p:nvSpPr>
          <p:cNvPr id="6" name="Text Placeholder 5"/>
          <p:cNvSpPr>
            <a:spLocks noGrp="1"/>
          </p:cNvSpPr>
          <p:nvPr>
            <p:ph type="body" sz="quarter" idx="15"/>
          </p:nvPr>
        </p:nvSpPr>
        <p:spPr>
          <a:xfrm>
            <a:off x="7016663" y="3619418"/>
            <a:ext cx="2743200" cy="310896"/>
          </a:xfrm>
        </p:spPr>
        <p:txBody>
          <a:bodyPr>
            <a:normAutofit/>
          </a:bodyPr>
          <a:lstStyle/>
          <a:p>
            <a:r>
              <a:rPr lang="de-DE" sz="1500" dirty="0"/>
              <a:t>+49 69 154008 - 711</a:t>
            </a:r>
            <a:endParaRPr lang="en-GB" sz="1500" dirty="0"/>
          </a:p>
        </p:txBody>
      </p:sp>
      <p:sp>
        <p:nvSpPr>
          <p:cNvPr id="7" name="Text Placeholder 6"/>
          <p:cNvSpPr>
            <a:spLocks noGrp="1"/>
          </p:cNvSpPr>
          <p:nvPr>
            <p:ph type="body" sz="quarter" idx="16"/>
          </p:nvPr>
        </p:nvSpPr>
        <p:spPr>
          <a:xfrm>
            <a:off x="7203807" y="3947791"/>
            <a:ext cx="2743200" cy="310896"/>
          </a:xfrm>
        </p:spPr>
        <p:txBody>
          <a:bodyPr>
            <a:normAutofit/>
          </a:bodyPr>
          <a:lstStyle/>
          <a:p>
            <a:r>
              <a:rPr lang="de-DE" sz="1500" dirty="0"/>
              <a:t>r.salvatore@efiport.de</a:t>
            </a:r>
            <a:endParaRPr lang="en-GB" sz="1500" dirty="0"/>
          </a:p>
        </p:txBody>
      </p:sp>
    </p:spTree>
    <p:extLst>
      <p:ext uri="{BB962C8B-B14F-4D97-AF65-F5344CB8AC3E}">
        <p14:creationId xmlns:p14="http://schemas.microsoft.com/office/powerpoint/2010/main" val="213406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8BA67D-35B2-490C-A924-F43136A989E8}"/>
              </a:ext>
            </a:extLst>
          </p:cNvPr>
          <p:cNvSpPr/>
          <p:nvPr/>
        </p:nvSpPr>
        <p:spPr>
          <a:xfrm>
            <a:off x="0" y="-1"/>
            <a:ext cx="12192000" cy="9781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Grafik 6">
            <a:extLst>
              <a:ext uri="{FF2B5EF4-FFF2-40B4-BE49-F238E27FC236}">
                <a16:creationId xmlns:a16="http://schemas.microsoft.com/office/drawing/2014/main" id="{546E72C4-32CF-4D4E-86AA-05A9F6927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686" y="232734"/>
            <a:ext cx="338520" cy="338520"/>
          </a:xfrm>
          <a:prstGeom prst="rect">
            <a:avLst/>
          </a:prstGeom>
        </p:spPr>
      </p:pic>
      <p:sp>
        <p:nvSpPr>
          <p:cNvPr id="4" name="Rectangle 3">
            <a:extLst>
              <a:ext uri="{FF2B5EF4-FFF2-40B4-BE49-F238E27FC236}">
                <a16:creationId xmlns:a16="http://schemas.microsoft.com/office/drawing/2014/main" id="{ACA2082B-3A54-484A-8A77-BCEEEF3C6E07}"/>
              </a:ext>
            </a:extLst>
          </p:cNvPr>
          <p:cNvSpPr/>
          <p:nvPr/>
        </p:nvSpPr>
        <p:spPr>
          <a:xfrm>
            <a:off x="11579686" y="0"/>
            <a:ext cx="338520" cy="242676"/>
          </a:xfrm>
          <a:prstGeom prst="rect">
            <a:avLst/>
          </a:prstGeom>
          <a:solidFill>
            <a:srgbClr val="314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55BC0BA-4633-4B70-B849-11CF2A1AF108}"/>
              </a:ext>
            </a:extLst>
          </p:cNvPr>
          <p:cNvSpPr txBox="1">
            <a:spLocks/>
          </p:cNvSpPr>
          <p:nvPr/>
        </p:nvSpPr>
        <p:spPr>
          <a:xfrm>
            <a:off x="407581" y="221119"/>
            <a:ext cx="9144000" cy="466344"/>
          </a:xfrm>
          <a:prstGeom prst="rect">
            <a:avLst/>
          </a:prstGeom>
        </p:spPr>
        <p:txBody>
          <a:bodyPr/>
          <a:lst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a:lstStyle>
          <a:p>
            <a:r>
              <a:rPr lang="de-DE" sz="3600" dirty="0">
                <a:solidFill>
                  <a:schemeClr val="bg1"/>
                </a:solidFill>
              </a:rPr>
              <a:t>SuSy: your online submission system</a:t>
            </a:r>
            <a:endParaRPr lang="en-GB" sz="3600" dirty="0">
              <a:solidFill>
                <a:schemeClr val="bg1"/>
              </a:solidFill>
            </a:endParaRPr>
          </a:p>
        </p:txBody>
      </p:sp>
      <p:pic>
        <p:nvPicPr>
          <p:cNvPr id="21" name="Graphic 20">
            <a:extLst>
              <a:ext uri="{FF2B5EF4-FFF2-40B4-BE49-F238E27FC236}">
                <a16:creationId xmlns:a16="http://schemas.microsoft.com/office/drawing/2014/main" id="{B7B2786B-1783-4C68-AD23-F5CF90D7E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7747" y="1129616"/>
            <a:ext cx="8792389" cy="7153302"/>
          </a:xfrm>
          <a:prstGeom prst="rect">
            <a:avLst/>
          </a:prstGeom>
        </p:spPr>
      </p:pic>
    </p:spTree>
    <p:extLst>
      <p:ext uri="{BB962C8B-B14F-4D97-AF65-F5344CB8AC3E}">
        <p14:creationId xmlns:p14="http://schemas.microsoft.com/office/powerpoint/2010/main" val="33586397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SuSy: your online submission system</a:t>
            </a:r>
            <a:endParaRPr lang="en-GB" sz="3600" dirty="0"/>
          </a:p>
        </p:txBody>
      </p:sp>
      <p:sp>
        <p:nvSpPr>
          <p:cNvPr id="3" name="Text Placeholder 2"/>
          <p:cNvSpPr>
            <a:spLocks noGrp="1"/>
          </p:cNvSpPr>
          <p:nvPr>
            <p:ph type="body" sz="quarter" idx="18"/>
          </p:nvPr>
        </p:nvSpPr>
        <p:spPr>
          <a:xfrm>
            <a:off x="1524000" y="1382863"/>
            <a:ext cx="9144000" cy="270091"/>
          </a:xfrm>
        </p:spPr>
        <p:txBody>
          <a:bodyPr/>
          <a:lstStyle/>
          <a:p>
            <a:r>
              <a:rPr lang="en-US" dirty="0"/>
              <a:t>Easy management of the thesis process for </a:t>
            </a:r>
            <a:r>
              <a:rPr lang="en-US" b="1" dirty="0"/>
              <a:t>students, supervisors, and administrators </a:t>
            </a:r>
          </a:p>
        </p:txBody>
      </p:sp>
      <p:sp>
        <p:nvSpPr>
          <p:cNvPr id="22" name="Text Placeholder 9"/>
          <p:cNvSpPr>
            <a:spLocks noGrp="1"/>
          </p:cNvSpPr>
          <p:nvPr>
            <p:ph type="body" sz="quarter" idx="25"/>
          </p:nvPr>
        </p:nvSpPr>
        <p:spPr>
          <a:xfrm>
            <a:off x="1790474" y="4928678"/>
            <a:ext cx="2057400" cy="565069"/>
          </a:xfrm>
        </p:spPr>
        <p:txBody>
          <a:bodyPr>
            <a:noAutofit/>
          </a:bodyPr>
          <a:lstStyle/>
          <a:p>
            <a:pPr algn="ctr"/>
            <a:r>
              <a:rPr lang="de-DE" sz="1800" dirty="0"/>
              <a:t>Find a supervisor</a:t>
            </a:r>
            <a:endParaRPr lang="en-GB" sz="1800" dirty="0"/>
          </a:p>
        </p:txBody>
      </p:sp>
      <p:sp>
        <p:nvSpPr>
          <p:cNvPr id="23" name="Text Placeholder 11"/>
          <p:cNvSpPr>
            <a:spLocks noGrp="1"/>
          </p:cNvSpPr>
          <p:nvPr>
            <p:ph type="body" sz="quarter" idx="27"/>
          </p:nvPr>
        </p:nvSpPr>
        <p:spPr>
          <a:xfrm>
            <a:off x="8301194" y="4928678"/>
            <a:ext cx="2057400" cy="519411"/>
          </a:xfrm>
        </p:spPr>
        <p:txBody>
          <a:bodyPr>
            <a:noAutofit/>
          </a:bodyPr>
          <a:lstStyle/>
          <a:p>
            <a:pPr algn="ctr"/>
            <a:r>
              <a:rPr lang="de-DE" sz="1800" dirty="0"/>
              <a:t>Evaluate thesis</a:t>
            </a:r>
            <a:endParaRPr lang="en-GB" sz="1800" dirty="0"/>
          </a:p>
        </p:txBody>
      </p:sp>
      <p:sp>
        <p:nvSpPr>
          <p:cNvPr id="24" name="Text Placeholder 12"/>
          <p:cNvSpPr>
            <a:spLocks noGrp="1"/>
          </p:cNvSpPr>
          <p:nvPr>
            <p:ph type="body" sz="quarter" idx="4294967295"/>
          </p:nvPr>
        </p:nvSpPr>
        <p:spPr>
          <a:xfrm>
            <a:off x="5067300" y="4928678"/>
            <a:ext cx="2057400" cy="788783"/>
          </a:xfrm>
          <a:prstGeom prst="rect">
            <a:avLst/>
          </a:prstGeom>
        </p:spPr>
        <p:txBody>
          <a:bodyPr>
            <a:noAutofit/>
          </a:bodyPr>
          <a:lstStyle/>
          <a:p>
            <a:pPr marL="0" indent="0" algn="ctr">
              <a:buNone/>
            </a:pPr>
            <a:r>
              <a:rPr lang="de-DE" sz="1800" b="1" dirty="0"/>
              <a:t>Formally communicate &amp; provide feedback</a:t>
            </a:r>
            <a:endParaRPr lang="en-GB" sz="1800" b="1" dirty="0"/>
          </a:p>
        </p:txBody>
      </p:sp>
      <p:sp>
        <p:nvSpPr>
          <p:cNvPr id="25" name="Text Placeholder 13"/>
          <p:cNvSpPr>
            <a:spLocks noGrp="1"/>
          </p:cNvSpPr>
          <p:nvPr>
            <p:ph type="body" sz="quarter" idx="29"/>
          </p:nvPr>
        </p:nvSpPr>
        <p:spPr>
          <a:xfrm>
            <a:off x="6639275" y="2648435"/>
            <a:ext cx="2057400" cy="338328"/>
          </a:xfrm>
        </p:spPr>
        <p:txBody>
          <a:bodyPr anchor="b">
            <a:noAutofit/>
          </a:bodyPr>
          <a:lstStyle/>
          <a:p>
            <a:pPr algn="ctr"/>
            <a:r>
              <a:rPr lang="de-DE" sz="1800" dirty="0"/>
              <a:t>Upload final results</a:t>
            </a:r>
            <a:endParaRPr lang="en-GB" sz="1800" dirty="0"/>
          </a:p>
        </p:txBody>
      </p:sp>
      <p:sp>
        <p:nvSpPr>
          <p:cNvPr id="26" name="Text Placeholder 14"/>
          <p:cNvSpPr>
            <a:spLocks noGrp="1"/>
          </p:cNvSpPr>
          <p:nvPr>
            <p:ph type="body" sz="quarter" idx="4294967295"/>
          </p:nvPr>
        </p:nvSpPr>
        <p:spPr>
          <a:xfrm>
            <a:off x="3407990" y="2648435"/>
            <a:ext cx="2057400" cy="338328"/>
          </a:xfrm>
          <a:prstGeom prst="rect">
            <a:avLst/>
          </a:prstGeom>
        </p:spPr>
        <p:txBody>
          <a:bodyPr anchor="b">
            <a:noAutofit/>
          </a:bodyPr>
          <a:lstStyle/>
          <a:p>
            <a:pPr marL="0" indent="0" algn="ctr">
              <a:buNone/>
            </a:pPr>
            <a:r>
              <a:rPr lang="de-DE" sz="1800" b="1" dirty="0"/>
              <a:t>Receive approval</a:t>
            </a:r>
            <a:endParaRPr lang="en-GB" sz="1800" b="1" dirty="0"/>
          </a:p>
        </p:txBody>
      </p:sp>
      <p:sp>
        <p:nvSpPr>
          <p:cNvPr id="27" name="Text Placeholder 15"/>
          <p:cNvSpPr>
            <a:spLocks noGrp="1"/>
          </p:cNvSpPr>
          <p:nvPr>
            <p:ph type="body" sz="quarter" idx="4294967295"/>
          </p:nvPr>
        </p:nvSpPr>
        <p:spPr>
          <a:xfrm>
            <a:off x="192393" y="2648435"/>
            <a:ext cx="2057400" cy="338328"/>
          </a:xfrm>
          <a:prstGeom prst="rect">
            <a:avLst/>
          </a:prstGeom>
        </p:spPr>
        <p:txBody>
          <a:bodyPr anchor="b">
            <a:noAutofit/>
          </a:bodyPr>
          <a:lstStyle/>
          <a:p>
            <a:pPr marL="0" indent="0" algn="ctr">
              <a:buNone/>
            </a:pPr>
            <a:r>
              <a:rPr lang="de-DE" sz="1800" b="1" dirty="0"/>
              <a:t>Propose thesis projects</a:t>
            </a:r>
            <a:endParaRPr lang="en-GB" sz="1800" b="1" dirty="0"/>
          </a:p>
        </p:txBody>
      </p:sp>
      <p:sp>
        <p:nvSpPr>
          <p:cNvPr id="28" name="Text Placeholder 12"/>
          <p:cNvSpPr>
            <a:spLocks noGrp="1"/>
          </p:cNvSpPr>
          <p:nvPr>
            <p:ph type="body" sz="quarter" idx="4294967295"/>
          </p:nvPr>
        </p:nvSpPr>
        <p:spPr>
          <a:xfrm>
            <a:off x="9864146" y="2197980"/>
            <a:ext cx="2057400" cy="788783"/>
          </a:xfrm>
          <a:prstGeom prst="rect">
            <a:avLst/>
          </a:prstGeom>
        </p:spPr>
        <p:txBody>
          <a:bodyPr anchor="b">
            <a:noAutofit/>
          </a:bodyPr>
          <a:lstStyle/>
          <a:p>
            <a:pPr marL="0" indent="0" algn="ctr">
              <a:buNone/>
            </a:pPr>
            <a:r>
              <a:rPr lang="de-DE" sz="1800" b="1" dirty="0"/>
              <a:t>Aggregate results for QM &amp; accreditation</a:t>
            </a:r>
          </a:p>
        </p:txBody>
      </p:sp>
      <p:cxnSp>
        <p:nvCxnSpPr>
          <p:cNvPr id="43" name="Straight Connector 42">
            <a:extLst>
              <a:ext uri="{FF2B5EF4-FFF2-40B4-BE49-F238E27FC236}">
                <a16:creationId xmlns:a16="http://schemas.microsoft.com/office/drawing/2014/main" id="{55E4956B-56D3-44EB-80B8-561F50641E6E}"/>
              </a:ext>
            </a:extLst>
          </p:cNvPr>
          <p:cNvCxnSpPr>
            <a:cxnSpLocks/>
          </p:cNvCxnSpPr>
          <p:nvPr/>
        </p:nvCxnSpPr>
        <p:spPr>
          <a:xfrm>
            <a:off x="0" y="3961716"/>
            <a:ext cx="12192000" cy="0"/>
          </a:xfrm>
          <a:prstGeom prst="line">
            <a:avLst/>
          </a:prstGeom>
          <a:ln w="28575">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59" y="3275916"/>
            <a:ext cx="1375995" cy="1371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176" y="3275916"/>
            <a:ext cx="1375995" cy="1371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692" y="3275916"/>
            <a:ext cx="1375995" cy="1371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3275916"/>
            <a:ext cx="1371600" cy="1371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2175" y="3275916"/>
            <a:ext cx="1371600" cy="1371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1896" y="3275916"/>
            <a:ext cx="1375995" cy="13716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4848" y="3275916"/>
            <a:ext cx="1375995" cy="1371600"/>
          </a:xfrm>
          <a:prstGeom prst="rect">
            <a:avLst/>
          </a:prstGeom>
        </p:spPr>
      </p:pic>
      <p:cxnSp>
        <p:nvCxnSpPr>
          <p:cNvPr id="71" name="Straight Connector 70">
            <a:extLst>
              <a:ext uri="{FF2B5EF4-FFF2-40B4-BE49-F238E27FC236}">
                <a16:creationId xmlns:a16="http://schemas.microsoft.com/office/drawing/2014/main" id="{28E4CA0B-30B3-4F70-B93E-DD773792C90B}"/>
              </a:ext>
            </a:extLst>
          </p:cNvPr>
          <p:cNvCxnSpPr>
            <a:cxnSpLocks/>
          </p:cNvCxnSpPr>
          <p:nvPr/>
        </p:nvCxnSpPr>
        <p:spPr>
          <a:xfrm>
            <a:off x="9330239" y="4401008"/>
            <a:ext cx="0" cy="32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4195D-CAC4-4F34-BBF9-804BC936AFF7}"/>
              </a:ext>
            </a:extLst>
          </p:cNvPr>
          <p:cNvCxnSpPr>
            <a:cxnSpLocks/>
          </p:cNvCxnSpPr>
          <p:nvPr/>
        </p:nvCxnSpPr>
        <p:spPr>
          <a:xfrm>
            <a:off x="6080855" y="4401008"/>
            <a:ext cx="0" cy="32004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DC65B05-606C-49DE-B49D-5B974D05F952}"/>
              </a:ext>
            </a:extLst>
          </p:cNvPr>
          <p:cNvCxnSpPr>
            <a:cxnSpLocks/>
          </p:cNvCxnSpPr>
          <p:nvPr/>
        </p:nvCxnSpPr>
        <p:spPr>
          <a:xfrm>
            <a:off x="2839588" y="4401008"/>
            <a:ext cx="0" cy="320798"/>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AF3D518-1C6A-4882-89B2-B04FE67D52C1}"/>
              </a:ext>
            </a:extLst>
          </p:cNvPr>
          <p:cNvCxnSpPr>
            <a:cxnSpLocks/>
          </p:cNvCxnSpPr>
          <p:nvPr/>
        </p:nvCxnSpPr>
        <p:spPr>
          <a:xfrm>
            <a:off x="7681734" y="3139992"/>
            <a:ext cx="0" cy="369277"/>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A20A62E-1AEF-438B-B89E-2D050BC4E8BF}"/>
              </a:ext>
            </a:extLst>
          </p:cNvPr>
          <p:cNvCxnSpPr>
            <a:cxnSpLocks/>
          </p:cNvCxnSpPr>
          <p:nvPr/>
        </p:nvCxnSpPr>
        <p:spPr>
          <a:xfrm>
            <a:off x="4460839" y="3139992"/>
            <a:ext cx="0" cy="361276"/>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8BDC0BD-4CF7-4BD9-A5A7-BF648890735E}"/>
              </a:ext>
            </a:extLst>
          </p:cNvPr>
          <p:cNvCxnSpPr>
            <a:cxnSpLocks/>
          </p:cNvCxnSpPr>
          <p:nvPr/>
        </p:nvCxnSpPr>
        <p:spPr>
          <a:xfrm>
            <a:off x="1221093" y="3147993"/>
            <a:ext cx="0" cy="361276"/>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AF3D518-1C6A-4882-89B2-B04FE67D52C1}"/>
              </a:ext>
            </a:extLst>
          </p:cNvPr>
          <p:cNvCxnSpPr>
            <a:cxnSpLocks/>
          </p:cNvCxnSpPr>
          <p:nvPr/>
        </p:nvCxnSpPr>
        <p:spPr>
          <a:xfrm>
            <a:off x="10902120" y="3139992"/>
            <a:ext cx="0" cy="369277"/>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anim calcmode="lin" valueType="num">
                                      <p:cBhvr>
                                        <p:cTn id="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1000"/>
                                        <p:tgtEl>
                                          <p:spTgt spid="22">
                                            <p:txEl>
                                              <p:pRg st="0" end="0"/>
                                            </p:txEl>
                                          </p:spTgt>
                                        </p:tgtEl>
                                      </p:cBhvr>
                                    </p:animEffect>
                                    <p:anim calcmode="lin" valueType="num">
                                      <p:cBhvr>
                                        <p:cTn id="2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1000"/>
                                        <p:tgtEl>
                                          <p:spTgt spid="73"/>
                                        </p:tgtEl>
                                      </p:cBhvr>
                                    </p:animEffect>
                                    <p:anim calcmode="lin" valueType="num">
                                      <p:cBhvr>
                                        <p:cTn id="33" dur="1000" fill="hold"/>
                                        <p:tgtEl>
                                          <p:spTgt spid="73"/>
                                        </p:tgtEl>
                                        <p:attrNameLst>
                                          <p:attrName>ppt_x</p:attrName>
                                        </p:attrNameLst>
                                      </p:cBhvr>
                                      <p:tavLst>
                                        <p:tav tm="0">
                                          <p:val>
                                            <p:strVal val="#ppt_x"/>
                                          </p:val>
                                        </p:tav>
                                        <p:tav tm="100000">
                                          <p:val>
                                            <p:strVal val="#ppt_x"/>
                                          </p:val>
                                        </p:tav>
                                      </p:tavLst>
                                    </p:anim>
                                    <p:anim calcmode="lin" valueType="num">
                                      <p:cBhvr>
                                        <p:cTn id="34" dur="1000" fill="hold"/>
                                        <p:tgtEl>
                                          <p:spTgt spid="7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1000"/>
                                        <p:tgtEl>
                                          <p:spTgt spid="26">
                                            <p:txEl>
                                              <p:pRg st="0" end="0"/>
                                            </p:txEl>
                                          </p:spTgt>
                                        </p:tgtEl>
                                      </p:cBhvr>
                                    </p:animEffect>
                                    <p:anim calcmode="lin" valueType="num">
                                      <p:cBhvr>
                                        <p:cTn id="3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animEffect transition="in" filter="fade">
                                      <p:cBhvr>
                                        <p:cTn id="52" dur="1000"/>
                                        <p:tgtEl>
                                          <p:spTgt spid="24">
                                            <p:txEl>
                                              <p:pRg st="0" end="0"/>
                                            </p:txEl>
                                          </p:spTgt>
                                        </p:tgtEl>
                                      </p:cBhvr>
                                    </p:animEffect>
                                    <p:anim calcmode="lin" valueType="num">
                                      <p:cBhvr>
                                        <p:cTn id="5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Effect transition="in" filter="fade">
                                      <p:cBhvr>
                                        <p:cTn id="67" dur="1000"/>
                                        <p:tgtEl>
                                          <p:spTgt spid="25">
                                            <p:txEl>
                                              <p:pRg st="0" end="0"/>
                                            </p:txEl>
                                          </p:spTgt>
                                        </p:tgtEl>
                                      </p:cBhvr>
                                    </p:animEffect>
                                    <p:anim calcmode="lin" valueType="num">
                                      <p:cBhvr>
                                        <p:cTn id="6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1000"/>
                                        <p:tgtEl>
                                          <p:spTgt spid="74"/>
                                        </p:tgtEl>
                                      </p:cBhvr>
                                    </p:animEffect>
                                    <p:anim calcmode="lin" valueType="num">
                                      <p:cBhvr>
                                        <p:cTn id="78" dur="1000" fill="hold"/>
                                        <p:tgtEl>
                                          <p:spTgt spid="74"/>
                                        </p:tgtEl>
                                        <p:attrNameLst>
                                          <p:attrName>ppt_x</p:attrName>
                                        </p:attrNameLst>
                                      </p:cBhvr>
                                      <p:tavLst>
                                        <p:tav tm="0">
                                          <p:val>
                                            <p:strVal val="#ppt_x"/>
                                          </p:val>
                                        </p:tav>
                                        <p:tav tm="100000">
                                          <p:val>
                                            <p:strVal val="#ppt_x"/>
                                          </p:val>
                                        </p:tav>
                                      </p:tavLst>
                                    </p:anim>
                                    <p:anim calcmode="lin" valueType="num">
                                      <p:cBhvr>
                                        <p:cTn id="79" dur="1000" fill="hold"/>
                                        <p:tgtEl>
                                          <p:spTgt spid="7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1000"/>
                                        <p:tgtEl>
                                          <p:spTgt spid="23">
                                            <p:txEl>
                                              <p:pRg st="0" end="0"/>
                                            </p:txEl>
                                          </p:spTgt>
                                        </p:tgtEl>
                                      </p:cBhvr>
                                    </p:animEffect>
                                    <p:anim calcmode="lin" valueType="num">
                                      <p:cBhvr>
                                        <p:cTn id="8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1000"/>
                                        <p:tgtEl>
                                          <p:spTgt spid="71"/>
                                        </p:tgtEl>
                                      </p:cBhvr>
                                    </p:animEffect>
                                    <p:anim calcmode="lin" valueType="num">
                                      <p:cBhvr>
                                        <p:cTn id="93" dur="1000" fill="hold"/>
                                        <p:tgtEl>
                                          <p:spTgt spid="71"/>
                                        </p:tgtEl>
                                        <p:attrNameLst>
                                          <p:attrName>ppt_x</p:attrName>
                                        </p:attrNameLst>
                                      </p:cBhvr>
                                      <p:tavLst>
                                        <p:tav tm="0">
                                          <p:val>
                                            <p:strVal val="#ppt_x"/>
                                          </p:val>
                                        </p:tav>
                                        <p:tav tm="100000">
                                          <p:val>
                                            <p:strVal val="#ppt_x"/>
                                          </p:val>
                                        </p:tav>
                                      </p:tavLst>
                                    </p:anim>
                                    <p:anim calcmode="lin" valueType="num">
                                      <p:cBhvr>
                                        <p:cTn id="94" dur="1000" fill="hold"/>
                                        <p:tgtEl>
                                          <p:spTgt spid="71"/>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Effect transition="in" filter="fade">
                                      <p:cBhvr>
                                        <p:cTn id="97" dur="1000"/>
                                        <p:tgtEl>
                                          <p:spTgt spid="28">
                                            <p:txEl>
                                              <p:pRg st="0" end="0"/>
                                            </p:txEl>
                                          </p:spTgt>
                                        </p:tgtEl>
                                      </p:cBhvr>
                                    </p:animEffect>
                                    <p:anim calcmode="lin" valueType="num">
                                      <p:cBhvr>
                                        <p:cTn id="9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fade">
                                      <p:cBhvr>
                                        <p:cTn id="102" dur="1000"/>
                                        <p:tgtEl>
                                          <p:spTgt spid="10"/>
                                        </p:tgtEl>
                                      </p:cBhvr>
                                    </p:animEffect>
                                    <p:anim calcmode="lin" valueType="num">
                                      <p:cBhvr>
                                        <p:cTn id="103" dur="1000" fill="hold"/>
                                        <p:tgtEl>
                                          <p:spTgt spid="10"/>
                                        </p:tgtEl>
                                        <p:attrNameLst>
                                          <p:attrName>ppt_x</p:attrName>
                                        </p:attrNameLst>
                                      </p:cBhvr>
                                      <p:tavLst>
                                        <p:tav tm="0">
                                          <p:val>
                                            <p:strVal val="#ppt_x"/>
                                          </p:val>
                                        </p:tav>
                                        <p:tav tm="100000">
                                          <p:val>
                                            <p:strVal val="#ppt_x"/>
                                          </p:val>
                                        </p:tav>
                                      </p:tavLst>
                                    </p:anim>
                                    <p:anim calcmode="lin" valueType="num">
                                      <p:cBhvr>
                                        <p:cTn id="104" dur="1000" fill="hold"/>
                                        <p:tgtEl>
                                          <p:spTgt spid="10"/>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fade">
                                      <p:cBhvr>
                                        <p:cTn id="107" dur="1000"/>
                                        <p:tgtEl>
                                          <p:spTgt spid="77"/>
                                        </p:tgtEl>
                                      </p:cBhvr>
                                    </p:animEffect>
                                    <p:anim calcmode="lin" valueType="num">
                                      <p:cBhvr>
                                        <p:cTn id="108" dur="1000" fill="hold"/>
                                        <p:tgtEl>
                                          <p:spTgt spid="77"/>
                                        </p:tgtEl>
                                        <p:attrNameLst>
                                          <p:attrName>ppt_x</p:attrName>
                                        </p:attrNameLst>
                                      </p:cBhvr>
                                      <p:tavLst>
                                        <p:tav tm="0">
                                          <p:val>
                                            <p:strVal val="#ppt_x"/>
                                          </p:val>
                                        </p:tav>
                                        <p:tav tm="100000">
                                          <p:val>
                                            <p:strVal val="#ppt_x"/>
                                          </p:val>
                                        </p:tav>
                                      </p:tavLst>
                                    </p:anim>
                                    <p:anim calcmode="lin" valueType="num">
                                      <p:cBhvr>
                                        <p:cTn id="10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build="p"/>
      <p:bldP spid="24" grpId="0" build="p"/>
      <p:bldP spid="25" grpId="0" build="p"/>
      <p:bldP spid="26" grpId="0" build="p"/>
      <p:bldP spid="27" grpId="0" build="p"/>
      <p:bldP spid="2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FA41CA-50F4-4CFA-AA5B-2153A4766BC1}"/>
              </a:ext>
            </a:extLst>
          </p:cNvPr>
          <p:cNvSpPr txBox="1">
            <a:spLocks/>
          </p:cNvSpPr>
          <p:nvPr/>
        </p:nvSpPr>
        <p:spPr>
          <a:xfrm>
            <a:off x="1524000" y="841355"/>
            <a:ext cx="9144000" cy="466344"/>
          </a:xfrm>
          <a:prstGeom prst="rect">
            <a:avLst/>
          </a:prstGeom>
        </p:spPr>
        <p:txBody>
          <a:bodyPr/>
          <a:lstStyle>
            <a:lvl1pPr algn="l" defTabSz="914400" rtl="0" eaLnBrk="1" latinLnBrk="0" hangingPunct="1">
              <a:lnSpc>
                <a:spcPct val="90000"/>
              </a:lnSpc>
              <a:spcBef>
                <a:spcPct val="0"/>
              </a:spcBef>
              <a:buNone/>
              <a:defRPr sz="5200" kern="1200">
                <a:solidFill>
                  <a:srgbClr val="2A376D"/>
                </a:solidFill>
                <a:latin typeface="+mj-lt"/>
                <a:ea typeface="+mj-ea"/>
                <a:cs typeface="+mj-cs"/>
              </a:defRPr>
            </a:lvl1pPr>
          </a:lstStyle>
          <a:p>
            <a:pPr algn="ctr"/>
            <a:r>
              <a:rPr lang="de-DE" sz="4400" dirty="0">
                <a:solidFill>
                  <a:schemeClr val="bg1"/>
                </a:solidFill>
              </a:rPr>
              <a:t>How SuSy helps your users</a:t>
            </a:r>
          </a:p>
        </p:txBody>
      </p:sp>
      <p:pic>
        <p:nvPicPr>
          <p:cNvPr id="9" name="Graphic 8">
            <a:extLst>
              <a:ext uri="{FF2B5EF4-FFF2-40B4-BE49-F238E27FC236}">
                <a16:creationId xmlns:a16="http://schemas.microsoft.com/office/drawing/2014/main" id="{B8BAC109-EF4D-4C9A-8DEE-27FE8766F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50" y="1598096"/>
            <a:ext cx="10629900" cy="4810125"/>
          </a:xfrm>
          <a:prstGeom prst="rect">
            <a:avLst/>
          </a:prstGeom>
        </p:spPr>
      </p:pic>
    </p:spTree>
    <p:extLst>
      <p:ext uri="{BB962C8B-B14F-4D97-AF65-F5344CB8AC3E}">
        <p14:creationId xmlns:p14="http://schemas.microsoft.com/office/powerpoint/2010/main" val="3862811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Diploma roll with solid fill">
            <a:extLst>
              <a:ext uri="{FF2B5EF4-FFF2-40B4-BE49-F238E27FC236}">
                <a16:creationId xmlns:a16="http://schemas.microsoft.com/office/drawing/2014/main" id="{9878AC90-A45E-4AFB-8AC6-B6A39B044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5607" y="4584861"/>
            <a:ext cx="548640" cy="548640"/>
          </a:xfrm>
          <a:prstGeom prst="rect">
            <a:avLst/>
          </a:prstGeom>
        </p:spPr>
      </p:pic>
      <p:pic>
        <p:nvPicPr>
          <p:cNvPr id="7" name="Graphic 6" descr="Chat with solid fill">
            <a:extLst>
              <a:ext uri="{FF2B5EF4-FFF2-40B4-BE49-F238E27FC236}">
                <a16:creationId xmlns:a16="http://schemas.microsoft.com/office/drawing/2014/main" id="{B63E66E2-3718-4B6B-B34D-D4E1A21E57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6104" y="4859181"/>
            <a:ext cx="384048" cy="384048"/>
          </a:xfrm>
          <a:prstGeom prst="rect">
            <a:avLst/>
          </a:prstGeom>
        </p:spPr>
      </p:pic>
      <p:cxnSp>
        <p:nvCxnSpPr>
          <p:cNvPr id="31" name="Straight Connector 30">
            <a:extLst>
              <a:ext uri="{FF2B5EF4-FFF2-40B4-BE49-F238E27FC236}">
                <a16:creationId xmlns:a16="http://schemas.microsoft.com/office/drawing/2014/main" id="{2E2B7831-036D-429D-BD46-1B9635BD7886}"/>
              </a:ext>
            </a:extLst>
          </p:cNvPr>
          <p:cNvCxnSpPr/>
          <p:nvPr/>
        </p:nvCxnSpPr>
        <p:spPr>
          <a:xfrm flipV="1">
            <a:off x="3759616" y="3181662"/>
            <a:ext cx="529150" cy="1"/>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E69F4EF-D450-47E0-8FBF-B70B295905A1}"/>
              </a:ext>
            </a:extLst>
          </p:cNvPr>
          <p:cNvSpPr/>
          <p:nvPr/>
        </p:nvSpPr>
        <p:spPr>
          <a:xfrm>
            <a:off x="9191814" y="1730176"/>
            <a:ext cx="2806222" cy="646331"/>
          </a:xfrm>
          <a:prstGeom prst="rect">
            <a:avLst/>
          </a:prstGeom>
        </p:spPr>
        <p:txBody>
          <a:bodyPr wrap="square">
            <a:spAutoFit/>
          </a:bodyPr>
          <a:lstStyle/>
          <a:p>
            <a:r>
              <a:rPr lang="en-US" dirty="0">
                <a:solidFill>
                  <a:schemeClr val="bg1"/>
                </a:solidFill>
                <a:latin typeface="+mj-lt"/>
                <a:ea typeface="Source Sans Pro"/>
                <a:cs typeface="Roboto Black" panose="02000000000000000000" pitchFamily="2" charset="0"/>
              </a:rPr>
              <a:t>Keep an overview of the process and deadlines</a:t>
            </a:r>
            <a:endParaRPr lang="id-ID" dirty="0">
              <a:solidFill>
                <a:schemeClr val="bg1"/>
              </a:solidFill>
              <a:latin typeface="+mj-lt"/>
              <a:cs typeface="Calibri Light" panose="020F0302020204030204" pitchFamily="34" charset="0"/>
            </a:endParaRPr>
          </a:p>
        </p:txBody>
      </p:sp>
      <p:sp>
        <p:nvSpPr>
          <p:cNvPr id="33" name="Rectangle 32">
            <a:extLst>
              <a:ext uri="{FF2B5EF4-FFF2-40B4-BE49-F238E27FC236}">
                <a16:creationId xmlns:a16="http://schemas.microsoft.com/office/drawing/2014/main" id="{BCF7FD94-101E-4F01-B8C3-760B1CA66163}"/>
              </a:ext>
            </a:extLst>
          </p:cNvPr>
          <p:cNvSpPr/>
          <p:nvPr/>
        </p:nvSpPr>
        <p:spPr>
          <a:xfrm>
            <a:off x="221671" y="4805567"/>
            <a:ext cx="3018570" cy="646331"/>
          </a:xfrm>
          <a:prstGeom prst="rect">
            <a:avLst/>
          </a:prstGeom>
        </p:spPr>
        <p:txBody>
          <a:bodyPr wrap="square">
            <a:spAutoFit/>
          </a:bodyPr>
          <a:lstStyle/>
          <a:p>
            <a:pPr algn="r"/>
            <a:r>
              <a:rPr lang="en-US" dirty="0">
                <a:solidFill>
                  <a:schemeClr val="bg1"/>
                </a:solidFill>
                <a:latin typeface="+mj-lt"/>
                <a:ea typeface="Source Sans Pro"/>
                <a:cs typeface="Roboto Black" panose="02000000000000000000" pitchFamily="2" charset="0"/>
              </a:rPr>
              <a:t>Get feedback and answers directly in the system</a:t>
            </a:r>
            <a:endParaRPr lang="id-ID" dirty="0">
              <a:solidFill>
                <a:schemeClr val="bg1"/>
              </a:solidFill>
              <a:latin typeface="+mj-lt"/>
              <a:cs typeface="Calibri Light" panose="020F0302020204030204" pitchFamily="34" charset="0"/>
            </a:endParaRPr>
          </a:p>
        </p:txBody>
      </p:sp>
      <p:sp>
        <p:nvSpPr>
          <p:cNvPr id="29" name="Rectangle 28">
            <a:extLst>
              <a:ext uri="{FF2B5EF4-FFF2-40B4-BE49-F238E27FC236}">
                <a16:creationId xmlns:a16="http://schemas.microsoft.com/office/drawing/2014/main" id="{4DDA93F8-B1E1-4F58-B51E-2617C0F3D3B8}"/>
              </a:ext>
            </a:extLst>
          </p:cNvPr>
          <p:cNvSpPr/>
          <p:nvPr/>
        </p:nvSpPr>
        <p:spPr>
          <a:xfrm>
            <a:off x="415637" y="760155"/>
            <a:ext cx="2543868" cy="646331"/>
          </a:xfrm>
          <a:prstGeom prst="rect">
            <a:avLst/>
          </a:prstGeom>
        </p:spPr>
        <p:txBody>
          <a:bodyPr wrap="square">
            <a:spAutoFit/>
          </a:bodyPr>
          <a:lstStyle/>
          <a:p>
            <a:pPr algn="r"/>
            <a:r>
              <a:rPr lang="en-US" dirty="0">
                <a:solidFill>
                  <a:schemeClr val="bg1"/>
                </a:solidFill>
                <a:latin typeface="+mj-lt"/>
                <a:ea typeface="Source Sans Pro"/>
                <a:cs typeface="Roboto Black" panose="02000000000000000000" pitchFamily="2" charset="0"/>
              </a:rPr>
              <a:t>Browse existing topics or suggest your own</a:t>
            </a:r>
            <a:endParaRPr lang="id-ID" dirty="0">
              <a:solidFill>
                <a:schemeClr val="bg1"/>
              </a:solidFill>
              <a:latin typeface="+mj-lt"/>
              <a:cs typeface="Calibri Light" panose="020F0302020204030204" pitchFamily="34" charset="0"/>
            </a:endParaRPr>
          </a:p>
        </p:txBody>
      </p:sp>
      <p:cxnSp>
        <p:nvCxnSpPr>
          <p:cNvPr id="34" name="Straight Connector 33">
            <a:extLst>
              <a:ext uri="{FF2B5EF4-FFF2-40B4-BE49-F238E27FC236}">
                <a16:creationId xmlns:a16="http://schemas.microsoft.com/office/drawing/2014/main" id="{7956304C-3AD1-47CB-BE34-47C8512A7538}"/>
              </a:ext>
            </a:extLst>
          </p:cNvPr>
          <p:cNvCxnSpPr/>
          <p:nvPr/>
        </p:nvCxnSpPr>
        <p:spPr>
          <a:xfrm>
            <a:off x="7491078" y="4402693"/>
            <a:ext cx="403183" cy="235740"/>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0E6F9D-51CD-4DC0-9323-82CCFAA9373C}"/>
              </a:ext>
            </a:extLst>
          </p:cNvPr>
          <p:cNvCxnSpPr/>
          <p:nvPr/>
        </p:nvCxnSpPr>
        <p:spPr>
          <a:xfrm flipH="1">
            <a:off x="4203302" y="4500770"/>
            <a:ext cx="746340" cy="351242"/>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966475-AC44-4887-A323-9F0B2A49690D}"/>
              </a:ext>
            </a:extLst>
          </p:cNvPr>
          <p:cNvCxnSpPr/>
          <p:nvPr/>
        </p:nvCxnSpPr>
        <p:spPr>
          <a:xfrm flipV="1">
            <a:off x="7969203" y="2215778"/>
            <a:ext cx="340275" cy="246317"/>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pic>
        <p:nvPicPr>
          <p:cNvPr id="42" name="Graphic 174">
            <a:extLst>
              <a:ext uri="{FF2B5EF4-FFF2-40B4-BE49-F238E27FC236}">
                <a16:creationId xmlns:a16="http://schemas.microsoft.com/office/drawing/2014/main" id="{9E93D5E8-D336-4538-9B75-09D2524712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8947" y="1783147"/>
            <a:ext cx="432631" cy="432631"/>
          </a:xfrm>
          <a:prstGeom prst="rect">
            <a:avLst/>
          </a:prstGeom>
        </p:spPr>
      </p:pic>
      <p:sp>
        <p:nvSpPr>
          <p:cNvPr id="47" name="Rectangle 46">
            <a:extLst>
              <a:ext uri="{FF2B5EF4-FFF2-40B4-BE49-F238E27FC236}">
                <a16:creationId xmlns:a16="http://schemas.microsoft.com/office/drawing/2014/main" id="{F92072F0-B01F-4D65-A03A-89CE99DC8E34}"/>
              </a:ext>
            </a:extLst>
          </p:cNvPr>
          <p:cNvSpPr/>
          <p:nvPr/>
        </p:nvSpPr>
        <p:spPr>
          <a:xfrm>
            <a:off x="8828011" y="4568364"/>
            <a:ext cx="2643548" cy="923330"/>
          </a:xfrm>
          <a:prstGeom prst="rect">
            <a:avLst/>
          </a:prstGeom>
        </p:spPr>
        <p:txBody>
          <a:bodyPr wrap="square">
            <a:spAutoFit/>
          </a:bodyPr>
          <a:lstStyle/>
          <a:p>
            <a:r>
              <a:rPr lang="en-US" dirty="0">
                <a:solidFill>
                  <a:schemeClr val="bg1"/>
                </a:solidFill>
                <a:latin typeface="+mj-lt"/>
                <a:ea typeface="Source Sans Pro"/>
                <a:cs typeface="Roboto Black" panose="02000000000000000000" pitchFamily="2" charset="0"/>
              </a:rPr>
              <a:t>Focus on preparing your thesis</a:t>
            </a:r>
            <a:endParaRPr lang="id-ID" dirty="0">
              <a:solidFill>
                <a:schemeClr val="bg1"/>
              </a:solidFill>
              <a:latin typeface="+mj-lt"/>
              <a:cs typeface="Calibri Light" panose="020F0302020204030204" pitchFamily="34" charset="0"/>
            </a:endParaRPr>
          </a:p>
          <a:p>
            <a:endParaRPr lang="id-ID" dirty="0">
              <a:solidFill>
                <a:schemeClr val="bg1"/>
              </a:solidFill>
              <a:latin typeface="+mj-lt"/>
              <a:cs typeface="Calibri Light" panose="020F0302020204030204" pitchFamily="34" charset="0"/>
            </a:endParaRPr>
          </a:p>
        </p:txBody>
      </p:sp>
      <p:sp>
        <p:nvSpPr>
          <p:cNvPr id="51" name="Oval 50">
            <a:extLst>
              <a:ext uri="{FF2B5EF4-FFF2-40B4-BE49-F238E27FC236}">
                <a16:creationId xmlns:a16="http://schemas.microsoft.com/office/drawing/2014/main" id="{E5F390FA-31CB-408E-82AF-F6AA90840D57}"/>
              </a:ext>
            </a:extLst>
          </p:cNvPr>
          <p:cNvSpPr/>
          <p:nvPr/>
        </p:nvSpPr>
        <p:spPr>
          <a:xfrm>
            <a:off x="8300887" y="1631926"/>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E9125806-A0A9-447C-ABA8-7C149ACDAB22}"/>
              </a:ext>
            </a:extLst>
          </p:cNvPr>
          <p:cNvSpPr/>
          <p:nvPr/>
        </p:nvSpPr>
        <p:spPr>
          <a:xfrm>
            <a:off x="7859807" y="4474540"/>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5DBF22D9-A2AF-4D75-9470-B04763FED0F3}"/>
              </a:ext>
            </a:extLst>
          </p:cNvPr>
          <p:cNvSpPr/>
          <p:nvPr/>
        </p:nvSpPr>
        <p:spPr>
          <a:xfrm>
            <a:off x="3483309" y="4678682"/>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329A74A1-F601-47E9-855B-533E8FDF7198}"/>
              </a:ext>
            </a:extLst>
          </p:cNvPr>
          <p:cNvCxnSpPr>
            <a:cxnSpLocks/>
          </p:cNvCxnSpPr>
          <p:nvPr/>
        </p:nvCxnSpPr>
        <p:spPr>
          <a:xfrm>
            <a:off x="6096000" y="4002267"/>
            <a:ext cx="0" cy="2865686"/>
          </a:xfrm>
          <a:prstGeom prst="line">
            <a:avLst/>
          </a:prstGeom>
          <a:ln w="57150">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5860E0-E421-4A8B-BEE9-F0824DCC3296}"/>
              </a:ext>
            </a:extLst>
          </p:cNvPr>
          <p:cNvCxnSpPr>
            <a:cxnSpLocks/>
          </p:cNvCxnSpPr>
          <p:nvPr/>
        </p:nvCxnSpPr>
        <p:spPr>
          <a:xfrm>
            <a:off x="3958533" y="1270132"/>
            <a:ext cx="745341" cy="541889"/>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0DFFC7E-EC55-4A54-9655-C66C930310A9}"/>
              </a:ext>
            </a:extLst>
          </p:cNvPr>
          <p:cNvSpPr/>
          <p:nvPr/>
        </p:nvSpPr>
        <p:spPr>
          <a:xfrm>
            <a:off x="3227888" y="717020"/>
            <a:ext cx="743085" cy="743085"/>
          </a:xfrm>
          <a:prstGeom prst="ellipse">
            <a:avLst/>
          </a:prstGeom>
          <a:noFill/>
          <a:ln w="76200">
            <a:solidFill>
              <a:srgbClr val="CAD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86">
            <a:extLst>
              <a:ext uri="{FF2B5EF4-FFF2-40B4-BE49-F238E27FC236}">
                <a16:creationId xmlns:a16="http://schemas.microsoft.com/office/drawing/2014/main" id="{E7DE4B9C-F45E-4F6F-BC84-A1EE4F3363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7474" y="902929"/>
            <a:ext cx="391474" cy="391474"/>
          </a:xfrm>
          <a:prstGeom prst="rect">
            <a:avLst/>
          </a:prstGeom>
        </p:spPr>
      </p:pic>
      <p:sp>
        <p:nvSpPr>
          <p:cNvPr id="56" name="Rectangle 55">
            <a:extLst>
              <a:ext uri="{FF2B5EF4-FFF2-40B4-BE49-F238E27FC236}">
                <a16:creationId xmlns:a16="http://schemas.microsoft.com/office/drawing/2014/main" id="{7B8F769B-2916-4500-ADE2-816AB4528582}"/>
              </a:ext>
            </a:extLst>
          </p:cNvPr>
          <p:cNvSpPr/>
          <p:nvPr/>
        </p:nvSpPr>
        <p:spPr>
          <a:xfrm>
            <a:off x="120074" y="2948435"/>
            <a:ext cx="2755558" cy="646331"/>
          </a:xfrm>
          <a:prstGeom prst="rect">
            <a:avLst/>
          </a:prstGeom>
        </p:spPr>
        <p:txBody>
          <a:bodyPr wrap="square">
            <a:spAutoFit/>
          </a:bodyPr>
          <a:lstStyle/>
          <a:p>
            <a:pPr algn="r"/>
            <a:r>
              <a:rPr lang="en-US" dirty="0">
                <a:solidFill>
                  <a:schemeClr val="bg1"/>
                </a:solidFill>
                <a:latin typeface="+mj-lt"/>
                <a:ea typeface="Source Sans Pro"/>
                <a:cs typeface="Roboto Black" panose="02000000000000000000" pitchFamily="2" charset="0"/>
              </a:rPr>
              <a:t>Find the right supervisor faster with </a:t>
            </a:r>
            <a:r>
              <a:rPr lang="en-US" dirty="0" err="1">
                <a:solidFill>
                  <a:schemeClr val="bg1"/>
                </a:solidFill>
                <a:latin typeface="+mj-lt"/>
                <a:ea typeface="Source Sans Pro"/>
                <a:cs typeface="Roboto Black" panose="02000000000000000000" pitchFamily="2" charset="0"/>
              </a:rPr>
              <a:t>SuSy</a:t>
            </a:r>
            <a:endParaRPr lang="en-US" dirty="0">
              <a:solidFill>
                <a:schemeClr val="bg1"/>
              </a:solidFill>
              <a:latin typeface="+mj-lt"/>
              <a:ea typeface="Source Sans Pro"/>
              <a:cs typeface="Roboto Black" panose="02000000000000000000" pitchFamily="2" charset="0"/>
            </a:endParaRPr>
          </a:p>
        </p:txBody>
      </p:sp>
      <p:sp>
        <p:nvSpPr>
          <p:cNvPr id="57" name="Oval 56">
            <a:extLst>
              <a:ext uri="{FF2B5EF4-FFF2-40B4-BE49-F238E27FC236}">
                <a16:creationId xmlns:a16="http://schemas.microsoft.com/office/drawing/2014/main" id="{8529F3E7-12F9-4E84-AB3D-D12CAFA7C37B}"/>
              </a:ext>
            </a:extLst>
          </p:cNvPr>
          <p:cNvSpPr/>
          <p:nvPr/>
        </p:nvSpPr>
        <p:spPr>
          <a:xfrm>
            <a:off x="3001517" y="2810119"/>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Graphic 92">
            <a:extLst>
              <a:ext uri="{FF2B5EF4-FFF2-40B4-BE49-F238E27FC236}">
                <a16:creationId xmlns:a16="http://schemas.microsoft.com/office/drawing/2014/main" id="{71CC2948-FD98-479C-8792-74E7E11035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4898" y="2985924"/>
            <a:ext cx="391474" cy="391474"/>
          </a:xfrm>
          <a:prstGeom prst="rect">
            <a:avLst/>
          </a:prstGeom>
        </p:spPr>
      </p:pic>
      <p:pic>
        <p:nvPicPr>
          <p:cNvPr id="5" name="Graphic 4">
            <a:extLst>
              <a:ext uri="{FF2B5EF4-FFF2-40B4-BE49-F238E27FC236}">
                <a16:creationId xmlns:a16="http://schemas.microsoft.com/office/drawing/2014/main" id="{F112488E-EE87-459C-8F41-9E3F3529ED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13965" y="1041823"/>
            <a:ext cx="3952875" cy="4410075"/>
          </a:xfrm>
          <a:prstGeom prst="rect">
            <a:avLst/>
          </a:prstGeom>
        </p:spPr>
      </p:pic>
    </p:spTree>
    <p:extLst>
      <p:ext uri="{BB962C8B-B14F-4D97-AF65-F5344CB8AC3E}">
        <p14:creationId xmlns:p14="http://schemas.microsoft.com/office/powerpoint/2010/main" val="301619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up)">
                                      <p:cBhvr>
                                        <p:cTn id="16" dur="500"/>
                                        <p:tgtEl>
                                          <p:spTgt spid="33">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wipe(up)">
                                      <p:cBhvr>
                                        <p:cTn id="19" dur="500"/>
                                        <p:tgtEl>
                                          <p:spTgt spid="45">
                                            <p:txEl>
                                              <p:pRg st="0" end="0"/>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7">
                                            <p:txEl>
                                              <p:pRg st="0" end="0"/>
                                            </p:txEl>
                                          </p:spTgt>
                                        </p:tgtEl>
                                        <p:attrNameLst>
                                          <p:attrName>style.visibility</p:attrName>
                                        </p:attrNameLst>
                                      </p:cBhvr>
                                      <p:to>
                                        <p:strVal val="visible"/>
                                      </p:to>
                                    </p:set>
                                    <p:animEffect transition="in" filter="wipe(up)">
                                      <p:cBhvr>
                                        <p:cTn id="22" dur="500"/>
                                        <p:tgtEl>
                                          <p:spTgt spid="47">
                                            <p:txEl>
                                              <p:pRg st="0" end="0"/>
                                            </p:txEl>
                                          </p:spTgt>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wipe(up)">
                                      <p:cBhvr>
                                        <p:cTn id="29" dur="500"/>
                                        <p:tgtEl>
                                          <p:spTgt spid="29">
                                            <p:txEl>
                                              <p:pRg st="0" end="0"/>
                                            </p:txEl>
                                          </p:spTgt>
                                        </p:tgtEl>
                                      </p:cBhvr>
                                    </p:animEffect>
                                  </p:childTnLst>
                                </p:cTn>
                              </p:par>
                              <p:par>
                                <p:cTn id="30" presetID="22" presetClass="entr" presetSubtype="2"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6">
                                            <p:txEl>
                                              <p:pRg st="0" end="0"/>
                                            </p:txEl>
                                          </p:spTgt>
                                        </p:tgtEl>
                                        <p:attrNameLst>
                                          <p:attrName>style.visibility</p:attrName>
                                        </p:attrNameLst>
                                      </p:cBhvr>
                                      <p:to>
                                        <p:strVal val="visible"/>
                                      </p:to>
                                    </p:set>
                                    <p:animEffect transition="in" filter="wipe(up)">
                                      <p:cBhvr>
                                        <p:cTn id="35"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33" grpId="0" build="p"/>
      <p:bldP spid="29" grpId="0" build="p"/>
      <p:bldP spid="47" grpId="0" build="p"/>
      <p:bldP spid="5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D4794CE-4F31-45AD-AC1A-538F8AC859C0}"/>
              </a:ext>
            </a:extLst>
          </p:cNvPr>
          <p:cNvCxnSpPr>
            <a:cxnSpLocks/>
          </p:cNvCxnSpPr>
          <p:nvPr/>
        </p:nvCxnSpPr>
        <p:spPr>
          <a:xfrm>
            <a:off x="4069373" y="1380968"/>
            <a:ext cx="745341" cy="541889"/>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3D4D3BF-CD40-4479-9813-9BA56A210F31}"/>
              </a:ext>
            </a:extLst>
          </p:cNvPr>
          <p:cNvCxnSpPr/>
          <p:nvPr/>
        </p:nvCxnSpPr>
        <p:spPr>
          <a:xfrm flipH="1">
            <a:off x="4568004" y="4551852"/>
            <a:ext cx="360731" cy="257543"/>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pic>
        <p:nvPicPr>
          <p:cNvPr id="8" name="Graphic 164">
            <a:extLst>
              <a:ext uri="{FF2B5EF4-FFF2-40B4-BE49-F238E27FC236}">
                <a16:creationId xmlns:a16="http://schemas.microsoft.com/office/drawing/2014/main" id="{B22F22F6-B4CB-456D-B12C-B221916E7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7429" y="1002044"/>
            <a:ext cx="385681" cy="385681"/>
          </a:xfrm>
          <a:prstGeom prst="rect">
            <a:avLst/>
          </a:prstGeom>
        </p:spPr>
      </p:pic>
      <p:sp>
        <p:nvSpPr>
          <p:cNvPr id="10" name="Rectangle 9">
            <a:extLst>
              <a:ext uri="{FF2B5EF4-FFF2-40B4-BE49-F238E27FC236}">
                <a16:creationId xmlns:a16="http://schemas.microsoft.com/office/drawing/2014/main" id="{5FAF30AD-7BBB-48D8-870C-1F92ACA31378}"/>
              </a:ext>
            </a:extLst>
          </p:cNvPr>
          <p:cNvSpPr/>
          <p:nvPr/>
        </p:nvSpPr>
        <p:spPr>
          <a:xfrm>
            <a:off x="600802" y="4727446"/>
            <a:ext cx="3072103" cy="646331"/>
          </a:xfrm>
          <a:prstGeom prst="rect">
            <a:avLst/>
          </a:prstGeom>
        </p:spPr>
        <p:txBody>
          <a:bodyPr wrap="square">
            <a:spAutoFit/>
          </a:bodyPr>
          <a:lstStyle/>
          <a:p>
            <a:pPr algn="r"/>
            <a:r>
              <a:rPr lang="en-US" dirty="0">
                <a:solidFill>
                  <a:schemeClr val="bg1"/>
                </a:solidFill>
                <a:ea typeface="Source Sans Pro"/>
                <a:cs typeface="Roboto Black" panose="02000000000000000000" pitchFamily="2" charset="0"/>
              </a:rPr>
              <a:t>Manage all thesis paperwork in one place</a:t>
            </a:r>
            <a:endParaRPr lang="id-ID" dirty="0">
              <a:solidFill>
                <a:schemeClr val="bg1"/>
              </a:solidFill>
              <a:latin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F7192446-C599-49E2-B4B0-C7F8D3F0425F}"/>
              </a:ext>
            </a:extLst>
          </p:cNvPr>
          <p:cNvSpPr/>
          <p:nvPr/>
        </p:nvSpPr>
        <p:spPr>
          <a:xfrm>
            <a:off x="253370" y="787955"/>
            <a:ext cx="2919516" cy="923330"/>
          </a:xfrm>
          <a:prstGeom prst="rect">
            <a:avLst/>
          </a:prstGeom>
        </p:spPr>
        <p:txBody>
          <a:bodyPr wrap="square">
            <a:spAutoFit/>
          </a:bodyPr>
          <a:lstStyle/>
          <a:p>
            <a:pPr algn="r">
              <a:spcBef>
                <a:spcPts val="0"/>
              </a:spcBef>
            </a:pPr>
            <a:r>
              <a:rPr lang="en-US" dirty="0">
                <a:solidFill>
                  <a:schemeClr val="bg1"/>
                </a:solidFill>
                <a:ea typeface="Source Sans Pro"/>
                <a:cs typeface="Roboto Black" panose="02000000000000000000" pitchFamily="2" charset="0"/>
              </a:rPr>
              <a:t>Get the overview of current projects, upcoming deadlines and overall capacity</a:t>
            </a:r>
          </a:p>
        </p:txBody>
      </p:sp>
      <p:sp>
        <p:nvSpPr>
          <p:cNvPr id="18" name="Oval 17">
            <a:extLst>
              <a:ext uri="{FF2B5EF4-FFF2-40B4-BE49-F238E27FC236}">
                <a16:creationId xmlns:a16="http://schemas.microsoft.com/office/drawing/2014/main" id="{BA1D6B2D-633B-4C3D-BA5B-01627EFEDBAE}"/>
              </a:ext>
            </a:extLst>
          </p:cNvPr>
          <p:cNvSpPr/>
          <p:nvPr/>
        </p:nvSpPr>
        <p:spPr>
          <a:xfrm>
            <a:off x="3338728" y="827856"/>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26E0750-F82C-4861-9DA2-DFE620A24C63}"/>
              </a:ext>
            </a:extLst>
          </p:cNvPr>
          <p:cNvSpPr/>
          <p:nvPr/>
        </p:nvSpPr>
        <p:spPr>
          <a:xfrm>
            <a:off x="3824919" y="4630692"/>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FA6126E-4B68-4F02-95B2-1E6985490786}"/>
              </a:ext>
            </a:extLst>
          </p:cNvPr>
          <p:cNvCxnSpPr>
            <a:cxnSpLocks/>
          </p:cNvCxnSpPr>
          <p:nvPr/>
        </p:nvCxnSpPr>
        <p:spPr>
          <a:xfrm>
            <a:off x="6089277" y="0"/>
            <a:ext cx="13447" cy="2731443"/>
          </a:xfrm>
          <a:prstGeom prst="line">
            <a:avLst/>
          </a:prstGeom>
          <a:ln w="57150">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44E0B5-A512-4CA0-B7FA-C16DF603C9FA}"/>
              </a:ext>
            </a:extLst>
          </p:cNvPr>
          <p:cNvCxnSpPr>
            <a:cxnSpLocks/>
          </p:cNvCxnSpPr>
          <p:nvPr/>
        </p:nvCxnSpPr>
        <p:spPr>
          <a:xfrm>
            <a:off x="6102724" y="3947201"/>
            <a:ext cx="0" cy="2970477"/>
          </a:xfrm>
          <a:prstGeom prst="line">
            <a:avLst/>
          </a:prstGeom>
          <a:ln w="57150">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F42B04-F463-4298-A96A-C882A79A4A7D}"/>
              </a:ext>
            </a:extLst>
          </p:cNvPr>
          <p:cNvCxnSpPr/>
          <p:nvPr/>
        </p:nvCxnSpPr>
        <p:spPr>
          <a:xfrm flipV="1">
            <a:off x="7655169" y="1874032"/>
            <a:ext cx="340275" cy="246317"/>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71E0176-5B94-4706-99AB-4FFC0278664C}"/>
              </a:ext>
            </a:extLst>
          </p:cNvPr>
          <p:cNvSpPr/>
          <p:nvPr/>
        </p:nvSpPr>
        <p:spPr>
          <a:xfrm>
            <a:off x="8877780" y="1348470"/>
            <a:ext cx="2990947" cy="923330"/>
          </a:xfrm>
          <a:prstGeom prst="rect">
            <a:avLst/>
          </a:prstGeom>
        </p:spPr>
        <p:txBody>
          <a:bodyPr wrap="square">
            <a:spAutoFit/>
          </a:bodyPr>
          <a:lstStyle/>
          <a:p>
            <a:r>
              <a:rPr lang="en-US" dirty="0">
                <a:solidFill>
                  <a:schemeClr val="bg1"/>
                </a:solidFill>
                <a:ea typeface="Source Sans Pro"/>
                <a:cs typeface="Roboto Black" panose="02000000000000000000" pitchFamily="2" charset="0"/>
              </a:rPr>
              <a:t>Real-time status updates on existing projects and incoming requests </a:t>
            </a:r>
            <a:endParaRPr lang="id-ID" dirty="0">
              <a:solidFill>
                <a:schemeClr val="bg1"/>
              </a:solidFill>
              <a:latin typeface="Calibri Light" panose="020F0302020204030204" pitchFamily="34" charset="0"/>
              <a:cs typeface="Calibri Light" panose="020F0302020204030204" pitchFamily="34" charset="0"/>
            </a:endParaRPr>
          </a:p>
        </p:txBody>
      </p:sp>
      <p:sp>
        <p:nvSpPr>
          <p:cNvPr id="31" name="Oval 30">
            <a:extLst>
              <a:ext uri="{FF2B5EF4-FFF2-40B4-BE49-F238E27FC236}">
                <a16:creationId xmlns:a16="http://schemas.microsoft.com/office/drawing/2014/main" id="{4198B03A-CC97-4367-9397-FC6A331DF4B6}"/>
              </a:ext>
            </a:extLst>
          </p:cNvPr>
          <p:cNvSpPr/>
          <p:nvPr/>
        </p:nvSpPr>
        <p:spPr>
          <a:xfrm>
            <a:off x="7986853" y="1290180"/>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120">
            <a:extLst>
              <a:ext uri="{FF2B5EF4-FFF2-40B4-BE49-F238E27FC236}">
                <a16:creationId xmlns:a16="http://schemas.microsoft.com/office/drawing/2014/main" id="{ABACC3BE-6ED7-4CC9-B73F-76E5C272BB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0547" y="4809395"/>
            <a:ext cx="371827" cy="371827"/>
          </a:xfrm>
          <a:prstGeom prst="rect">
            <a:avLst/>
          </a:prstGeom>
        </p:spPr>
      </p:pic>
      <p:pic>
        <p:nvPicPr>
          <p:cNvPr id="41" name="Graphic 174">
            <a:extLst>
              <a:ext uri="{FF2B5EF4-FFF2-40B4-BE49-F238E27FC236}">
                <a16:creationId xmlns:a16="http://schemas.microsoft.com/office/drawing/2014/main" id="{7C1E34F9-466F-4D2C-9BB1-3B06A45617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6441" y="1442667"/>
            <a:ext cx="432631" cy="432631"/>
          </a:xfrm>
          <a:prstGeom prst="rect">
            <a:avLst/>
          </a:prstGeom>
        </p:spPr>
      </p:pic>
      <p:pic>
        <p:nvPicPr>
          <p:cNvPr id="7" name="Graphic 6">
            <a:extLst>
              <a:ext uri="{FF2B5EF4-FFF2-40B4-BE49-F238E27FC236}">
                <a16:creationId xmlns:a16="http://schemas.microsoft.com/office/drawing/2014/main" id="{C1461E28-B5AF-497B-933C-4AC9F182F8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54008" y="1144619"/>
            <a:ext cx="3905250" cy="4400550"/>
          </a:xfrm>
          <a:prstGeom prst="rect">
            <a:avLst/>
          </a:prstGeom>
        </p:spPr>
      </p:pic>
    </p:spTree>
    <p:extLst>
      <p:ext uri="{BB962C8B-B14F-4D97-AF65-F5344CB8AC3E}">
        <p14:creationId xmlns:p14="http://schemas.microsoft.com/office/powerpoint/2010/main" val="20451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up)">
                                      <p:cBhvr>
                                        <p:cTn id="16" dur="500"/>
                                        <p:tgtEl>
                                          <p:spTgt spid="12">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up)">
                                      <p:cBhvr>
                                        <p:cTn id="2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3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F35ACAB-07C6-4296-9ACE-AE2A93B9128F}"/>
              </a:ext>
            </a:extLst>
          </p:cNvPr>
          <p:cNvCxnSpPr/>
          <p:nvPr/>
        </p:nvCxnSpPr>
        <p:spPr>
          <a:xfrm flipV="1">
            <a:off x="7781560" y="2605034"/>
            <a:ext cx="453328" cy="322709"/>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5CAF8B2-31F4-45E3-8957-D12179C0A7F7}"/>
              </a:ext>
            </a:extLst>
          </p:cNvPr>
          <p:cNvCxnSpPr/>
          <p:nvPr/>
        </p:nvCxnSpPr>
        <p:spPr>
          <a:xfrm flipV="1">
            <a:off x="3750381" y="3375621"/>
            <a:ext cx="529150" cy="1"/>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9067C95-2F43-4893-BF79-601D41C6AD2D}"/>
              </a:ext>
            </a:extLst>
          </p:cNvPr>
          <p:cNvCxnSpPr/>
          <p:nvPr/>
        </p:nvCxnSpPr>
        <p:spPr>
          <a:xfrm>
            <a:off x="7733971" y="4501749"/>
            <a:ext cx="553075" cy="436501"/>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3207303-D00A-4ADB-91B9-B58315F93992}"/>
              </a:ext>
            </a:extLst>
          </p:cNvPr>
          <p:cNvSpPr/>
          <p:nvPr/>
        </p:nvSpPr>
        <p:spPr>
          <a:xfrm>
            <a:off x="9223964" y="2019353"/>
            <a:ext cx="2968036" cy="646331"/>
          </a:xfrm>
          <a:prstGeom prst="rect">
            <a:avLst/>
          </a:prstGeom>
        </p:spPr>
        <p:txBody>
          <a:bodyPr wrap="square">
            <a:spAutoFit/>
          </a:bodyPr>
          <a:lstStyle/>
          <a:p>
            <a:r>
              <a:rPr lang="en-US" dirty="0">
                <a:solidFill>
                  <a:schemeClr val="bg1"/>
                </a:solidFill>
                <a:ea typeface="Source Sans Pro"/>
                <a:cs typeface="Roboto Black" panose="02000000000000000000" pitchFamily="2" charset="0"/>
              </a:rPr>
              <a:t>Always up to date on the current project status</a:t>
            </a:r>
            <a:endParaRPr lang="id-ID"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905F9B4B-ED97-465D-B36D-AFB378CBAD1B}"/>
              </a:ext>
            </a:extLst>
          </p:cNvPr>
          <p:cNvSpPr/>
          <p:nvPr/>
        </p:nvSpPr>
        <p:spPr>
          <a:xfrm>
            <a:off x="9186338" y="4791026"/>
            <a:ext cx="2820935" cy="646331"/>
          </a:xfrm>
          <a:prstGeom prst="rect">
            <a:avLst/>
          </a:prstGeom>
        </p:spPr>
        <p:txBody>
          <a:bodyPr wrap="square">
            <a:spAutoFit/>
          </a:bodyPr>
          <a:lstStyle/>
          <a:p>
            <a:pPr>
              <a:spcBef>
                <a:spcPts val="0"/>
              </a:spcBef>
            </a:pPr>
            <a:r>
              <a:rPr lang="en-US" dirty="0">
                <a:solidFill>
                  <a:schemeClr val="bg1"/>
                </a:solidFill>
                <a:ea typeface="Source Sans Pro"/>
                <a:cs typeface="Roboto Black" panose="02000000000000000000" pitchFamily="2" charset="0"/>
              </a:rPr>
              <a:t>Export results for archiving or accreditation purposes</a:t>
            </a:r>
          </a:p>
        </p:txBody>
      </p:sp>
      <p:sp>
        <p:nvSpPr>
          <p:cNvPr id="20" name="Rectangle 19">
            <a:extLst>
              <a:ext uri="{FF2B5EF4-FFF2-40B4-BE49-F238E27FC236}">
                <a16:creationId xmlns:a16="http://schemas.microsoft.com/office/drawing/2014/main" id="{32EC5333-F6D6-48CC-B46C-94F9D5132D74}"/>
              </a:ext>
            </a:extLst>
          </p:cNvPr>
          <p:cNvSpPr/>
          <p:nvPr/>
        </p:nvSpPr>
        <p:spPr>
          <a:xfrm>
            <a:off x="286327" y="3142394"/>
            <a:ext cx="2580069" cy="646331"/>
          </a:xfrm>
          <a:prstGeom prst="rect">
            <a:avLst/>
          </a:prstGeom>
        </p:spPr>
        <p:txBody>
          <a:bodyPr wrap="square">
            <a:spAutoFit/>
          </a:bodyPr>
          <a:lstStyle/>
          <a:p>
            <a:pPr algn="r"/>
            <a:r>
              <a:rPr lang="en-US" dirty="0">
                <a:solidFill>
                  <a:schemeClr val="bg1"/>
                </a:solidFill>
                <a:ea typeface="Source Sans Pro"/>
                <a:cs typeface="Roboto Black" panose="02000000000000000000" pitchFamily="2" charset="0"/>
              </a:rPr>
              <a:t>Digital process for thesis management</a:t>
            </a:r>
            <a:endParaRPr lang="id-ID" dirty="0">
              <a:solidFill>
                <a:schemeClr val="bg1"/>
              </a:solidFill>
              <a:latin typeface="Calibri Light" panose="020F0302020204030204" pitchFamily="34" charset="0"/>
              <a:cs typeface="Calibri Light" panose="020F0302020204030204" pitchFamily="34" charset="0"/>
            </a:endParaRPr>
          </a:p>
        </p:txBody>
      </p:sp>
      <p:sp>
        <p:nvSpPr>
          <p:cNvPr id="21" name="Oval 20">
            <a:extLst>
              <a:ext uri="{FF2B5EF4-FFF2-40B4-BE49-F238E27FC236}">
                <a16:creationId xmlns:a16="http://schemas.microsoft.com/office/drawing/2014/main" id="{4D849315-1BDC-4ADE-A82E-66060930D502}"/>
              </a:ext>
            </a:extLst>
          </p:cNvPr>
          <p:cNvSpPr/>
          <p:nvPr/>
        </p:nvSpPr>
        <p:spPr>
          <a:xfrm>
            <a:off x="8169294" y="2032887"/>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8D6F94E-9927-44B5-9C3A-AEED82A58773}"/>
              </a:ext>
            </a:extLst>
          </p:cNvPr>
          <p:cNvSpPr/>
          <p:nvPr/>
        </p:nvSpPr>
        <p:spPr>
          <a:xfrm>
            <a:off x="8260318" y="4746510"/>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A8AE1508-C367-46CB-B321-F2A9A208FE10}"/>
              </a:ext>
            </a:extLst>
          </p:cNvPr>
          <p:cNvSpPr/>
          <p:nvPr/>
        </p:nvSpPr>
        <p:spPr>
          <a:xfrm>
            <a:off x="2992282" y="3004078"/>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165069FD-AD28-4784-9F3F-336DCDFAAA8E}"/>
              </a:ext>
            </a:extLst>
          </p:cNvPr>
          <p:cNvCxnSpPr>
            <a:cxnSpLocks/>
          </p:cNvCxnSpPr>
          <p:nvPr/>
        </p:nvCxnSpPr>
        <p:spPr>
          <a:xfrm>
            <a:off x="6096000" y="0"/>
            <a:ext cx="6724" cy="2618448"/>
          </a:xfrm>
          <a:prstGeom prst="line">
            <a:avLst/>
          </a:prstGeom>
          <a:ln w="57150">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B13DA4-5D52-4918-AA42-494698350B36}"/>
              </a:ext>
            </a:extLst>
          </p:cNvPr>
          <p:cNvCxnSpPr/>
          <p:nvPr/>
        </p:nvCxnSpPr>
        <p:spPr>
          <a:xfrm flipH="1">
            <a:off x="4327861" y="4856649"/>
            <a:ext cx="360731" cy="257543"/>
          </a:xfrm>
          <a:prstGeom prst="line">
            <a:avLst/>
          </a:prstGeom>
          <a:ln w="22225">
            <a:solidFill>
              <a:schemeClr val="accent2">
                <a:lumMod val="40000"/>
                <a:lumOff val="60000"/>
              </a:schemeClr>
            </a:solidFill>
            <a:prstDash val="solid"/>
            <a:head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7356498-CAA8-41DD-9529-36D75ACB764C}"/>
              </a:ext>
            </a:extLst>
          </p:cNvPr>
          <p:cNvSpPr/>
          <p:nvPr/>
        </p:nvSpPr>
        <p:spPr>
          <a:xfrm>
            <a:off x="508393" y="5015378"/>
            <a:ext cx="2933564" cy="646331"/>
          </a:xfrm>
          <a:prstGeom prst="rect">
            <a:avLst/>
          </a:prstGeom>
        </p:spPr>
        <p:txBody>
          <a:bodyPr wrap="square">
            <a:spAutoFit/>
          </a:bodyPr>
          <a:lstStyle/>
          <a:p>
            <a:pPr algn="r"/>
            <a:r>
              <a:rPr lang="en-US" dirty="0">
                <a:solidFill>
                  <a:schemeClr val="bg1"/>
                </a:solidFill>
                <a:ea typeface="Source Sans Pro"/>
                <a:cs typeface="Roboto Black" panose="02000000000000000000" pitchFamily="2" charset="0"/>
              </a:rPr>
              <a:t>Minimal administration and maximum overview</a:t>
            </a:r>
            <a:endParaRPr lang="id-ID" dirty="0">
              <a:solidFill>
                <a:schemeClr val="bg1"/>
              </a:solidFill>
              <a:latin typeface="Calibri Light" panose="020F0302020204030204" pitchFamily="34" charset="0"/>
              <a:cs typeface="Calibri Light" panose="020F0302020204030204" pitchFamily="34" charset="0"/>
            </a:endParaRPr>
          </a:p>
        </p:txBody>
      </p:sp>
      <p:sp>
        <p:nvSpPr>
          <p:cNvPr id="29" name="Oval 28">
            <a:extLst>
              <a:ext uri="{FF2B5EF4-FFF2-40B4-BE49-F238E27FC236}">
                <a16:creationId xmlns:a16="http://schemas.microsoft.com/office/drawing/2014/main" id="{B13B4A1C-7643-4B70-8F5F-986E71B6E57C}"/>
              </a:ext>
            </a:extLst>
          </p:cNvPr>
          <p:cNvSpPr/>
          <p:nvPr/>
        </p:nvSpPr>
        <p:spPr>
          <a:xfrm>
            <a:off x="3584776" y="4935489"/>
            <a:ext cx="743085" cy="743085"/>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174">
            <a:extLst>
              <a:ext uri="{FF2B5EF4-FFF2-40B4-BE49-F238E27FC236}">
                <a16:creationId xmlns:a16="http://schemas.microsoft.com/office/drawing/2014/main" id="{1340440C-973E-4CEF-8CBA-DA3D33189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4520" y="2202551"/>
            <a:ext cx="432631" cy="432631"/>
          </a:xfrm>
          <a:prstGeom prst="rect">
            <a:avLst/>
          </a:prstGeom>
        </p:spPr>
      </p:pic>
      <p:pic>
        <p:nvPicPr>
          <p:cNvPr id="32" name="Graphic 31" descr="Download with solid fill">
            <a:extLst>
              <a:ext uri="{FF2B5EF4-FFF2-40B4-BE49-F238E27FC236}">
                <a16:creationId xmlns:a16="http://schemas.microsoft.com/office/drawing/2014/main" id="{D25A79A6-0F38-4EBA-897E-3672529AA2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3200" y="4922167"/>
            <a:ext cx="384048" cy="384048"/>
          </a:xfrm>
          <a:prstGeom prst="rect">
            <a:avLst/>
          </a:prstGeom>
        </p:spPr>
      </p:pic>
      <p:pic>
        <p:nvPicPr>
          <p:cNvPr id="37" name="Graphic 36" descr="Decision chart with solid fill">
            <a:extLst>
              <a:ext uri="{FF2B5EF4-FFF2-40B4-BE49-F238E27FC236}">
                <a16:creationId xmlns:a16="http://schemas.microsoft.com/office/drawing/2014/main" id="{5E583F78-218E-4063-8163-0BC448F60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6081" y="3160776"/>
            <a:ext cx="384048" cy="384048"/>
          </a:xfrm>
          <a:prstGeom prst="rect">
            <a:avLst/>
          </a:prstGeom>
        </p:spPr>
      </p:pic>
      <p:pic>
        <p:nvPicPr>
          <p:cNvPr id="39" name="Graphic 38" descr="Supply And Demand with solid fill">
            <a:extLst>
              <a:ext uri="{FF2B5EF4-FFF2-40B4-BE49-F238E27FC236}">
                <a16:creationId xmlns:a16="http://schemas.microsoft.com/office/drawing/2014/main" id="{4D9CC708-62E1-4BD9-8881-6CE45FFC7A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7658" y="5105547"/>
            <a:ext cx="384048" cy="384048"/>
          </a:xfrm>
          <a:prstGeom prst="rect">
            <a:avLst/>
          </a:prstGeom>
        </p:spPr>
      </p:pic>
      <p:pic>
        <p:nvPicPr>
          <p:cNvPr id="6" name="Graphic 5">
            <a:extLst>
              <a:ext uri="{FF2B5EF4-FFF2-40B4-BE49-F238E27FC236}">
                <a16:creationId xmlns:a16="http://schemas.microsoft.com/office/drawing/2014/main" id="{00354862-F992-4967-B86D-73E76CF5FC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3862" y="1781618"/>
            <a:ext cx="3724275" cy="4400550"/>
          </a:xfrm>
          <a:prstGeom prst="rect">
            <a:avLst/>
          </a:prstGeom>
        </p:spPr>
      </p:pic>
    </p:spTree>
    <p:extLst>
      <p:ext uri="{BB962C8B-B14F-4D97-AF65-F5344CB8AC3E}">
        <p14:creationId xmlns:p14="http://schemas.microsoft.com/office/powerpoint/2010/main" val="13117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up)">
                                      <p:cBhvr>
                                        <p:cTn id="16" dur="500"/>
                                        <p:tgtEl>
                                          <p:spTgt spid="16">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up)">
                                      <p:cBhvr>
                                        <p:cTn id="19" dur="500"/>
                                        <p:tgtEl>
                                          <p:spTgt spid="18">
                                            <p:txEl>
                                              <p:pRg st="0" end="0"/>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up)">
                                      <p:cBhvr>
                                        <p:cTn id="22" dur="500"/>
                                        <p:tgtEl>
                                          <p:spTgt spid="20">
                                            <p:txEl>
                                              <p:pRg st="0" end="0"/>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wipe(up)">
                                      <p:cBhvr>
                                        <p:cTn id="28"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build="p"/>
      <p:bldP spid="20" grpId="0" build="p"/>
      <p:bldP spid="28" grpId="0" build="p"/>
    </p:bldLst>
  </p:timing>
</p:sld>
</file>

<file path=ppt/theme/theme1.xml><?xml version="1.0" encoding="utf-8"?>
<a:theme xmlns:a="http://schemas.openxmlformats.org/drawingml/2006/main" name="Office-Design">
  <a:themeElements>
    <a:clrScheme name="Custom 1">
      <a:dk1>
        <a:srgbClr val="31417A"/>
      </a:dk1>
      <a:lt1>
        <a:srgbClr val="FFFFFF"/>
      </a:lt1>
      <a:dk2>
        <a:srgbClr val="5D5E63"/>
      </a:dk2>
      <a:lt2>
        <a:srgbClr val="C5C5C6"/>
      </a:lt2>
      <a:accent1>
        <a:srgbClr val="009090"/>
      </a:accent1>
      <a:accent2>
        <a:srgbClr val="79A342"/>
      </a:accent2>
      <a:accent3>
        <a:srgbClr val="F29D18"/>
      </a:accent3>
      <a:accent4>
        <a:srgbClr val="D84826"/>
      </a:accent4>
      <a:accent5>
        <a:srgbClr val="991C3E"/>
      </a:accent5>
      <a:accent6>
        <a:srgbClr val="5248CC"/>
      </a:accent6>
      <a:hlink>
        <a:srgbClr val="31417A"/>
      </a:hlink>
      <a:folHlink>
        <a:srgbClr val="5D5E63"/>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fiport PPT template_DE.pptx" id="{7D7D45A0-6EA1-451C-A3AA-82A785419135}" vid="{03BD9554-6D9A-432A-99C2-51334F6580A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0ECFBA9E977249AF97A101D7238543" ma:contentTypeVersion="14" ma:contentTypeDescription="Create a new document." ma:contentTypeScope="" ma:versionID="faa8c59f25086a88cfc1a0ea4bb92c0e">
  <xsd:schema xmlns:xsd="http://www.w3.org/2001/XMLSchema" xmlns:xs="http://www.w3.org/2001/XMLSchema" xmlns:p="http://schemas.microsoft.com/office/2006/metadata/properties" xmlns:ns3="a384c9a0-7c43-438e-977a-e3b9a7a4bfda" xmlns:ns4="31e7bed5-13c8-44eb-93e9-8bf48acf0c60" targetNamespace="http://schemas.microsoft.com/office/2006/metadata/properties" ma:root="true" ma:fieldsID="824cc0ff66172972ca263813055101f9" ns3:_="" ns4:_="">
    <xsd:import namespace="a384c9a0-7c43-438e-977a-e3b9a7a4bfda"/>
    <xsd:import namespace="31e7bed5-13c8-44eb-93e9-8bf48acf0c6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4c9a0-7c43-438e-977a-e3b9a7a4bf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e7bed5-13c8-44eb-93e9-8bf48acf0c6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400FEF-5A5C-4E39-9688-1FFC6975811F}">
  <ds:schemaRefs>
    <ds:schemaRef ds:uri="http://schemas.microsoft.com/sharepoint/v3/contenttype/forms"/>
  </ds:schemaRefs>
</ds:datastoreItem>
</file>

<file path=customXml/itemProps2.xml><?xml version="1.0" encoding="utf-8"?>
<ds:datastoreItem xmlns:ds="http://schemas.openxmlformats.org/officeDocument/2006/customXml" ds:itemID="{7FCE879F-424F-41DC-A5A6-C3F688F1B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4c9a0-7c43-438e-977a-e3b9a7a4bfda"/>
    <ds:schemaRef ds:uri="31e7bed5-13c8-44eb-93e9-8bf48acf0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2BE9E4-37FF-4077-959F-3A20ACE8F452}">
  <ds:schemaRefs>
    <ds:schemaRef ds:uri="http://schemas.microsoft.com/office/infopath/2007/PartnerControls"/>
    <ds:schemaRef ds:uri="http://purl.org/dc/elements/1.1/"/>
    <ds:schemaRef ds:uri="http://schemas.microsoft.com/office/2006/metadata/properties"/>
    <ds:schemaRef ds:uri="http://purl.org/dc/terms/"/>
    <ds:schemaRef ds:uri="31e7bed5-13c8-44eb-93e9-8bf48acf0c60"/>
    <ds:schemaRef ds:uri="http://schemas.microsoft.com/office/2006/documentManagement/types"/>
    <ds:schemaRef ds:uri="http://purl.org/dc/dcmitype/"/>
    <ds:schemaRef ds:uri="http://schemas.openxmlformats.org/package/2006/metadata/core-properties"/>
    <ds:schemaRef ds:uri="a384c9a0-7c43-438e-977a-e3b9a7a4bf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efiport PPT template_DE</Template>
  <TotalTime>2601</TotalTime>
  <Words>4659</Words>
  <Application>Microsoft Office PowerPoint</Application>
  <PresentationFormat>Widescreen</PresentationFormat>
  <Paragraphs>375</Paragraphs>
  <Slides>32</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-apple-system</vt:lpstr>
      <vt:lpstr>Arial</vt:lpstr>
      <vt:lpstr>Calibri</vt:lpstr>
      <vt:lpstr>Calibri Light</vt:lpstr>
      <vt:lpstr>Frutiger LT 45 Light</vt:lpstr>
      <vt:lpstr>Frutiger LT 57 Cn</vt:lpstr>
      <vt:lpstr>Frutiger LT 87 ExtraBlackCn</vt:lpstr>
      <vt:lpstr>Roboto Light</vt:lpstr>
      <vt:lpstr>Segoe UI</vt:lpstr>
      <vt:lpstr>Wingdings</vt:lpstr>
      <vt:lpstr>Office-Design</vt:lpstr>
      <vt:lpstr>SuSy efiport’s Online Submission System</vt:lpstr>
      <vt:lpstr>PowerPoint Presentation</vt:lpstr>
      <vt:lpstr>PowerPoint Presentation</vt:lpstr>
      <vt:lpstr>PowerPoint Presentation</vt:lpstr>
      <vt:lpstr>SuSy: your online submission system</vt:lpstr>
      <vt:lpstr>PowerPoint Presentation</vt:lpstr>
      <vt:lpstr>PowerPoint Presentation</vt:lpstr>
      <vt:lpstr>PowerPoint Presentation</vt:lpstr>
      <vt:lpstr>PowerPoint Presentation</vt:lpstr>
      <vt:lpstr>PowerPoint Presentation</vt:lpstr>
      <vt:lpstr>Design principles How we designed SuSy</vt:lpstr>
      <vt:lpstr>Design thinking process</vt:lpstr>
      <vt:lpstr>Design principles</vt:lpstr>
      <vt:lpstr>Design principles</vt:lpstr>
      <vt:lpstr>General UX pillars</vt:lpstr>
      <vt:lpstr>PowerPoint Presentation</vt:lpstr>
      <vt:lpstr>What does SuSy look like?</vt:lpstr>
      <vt:lpstr>What our customers say</vt:lpstr>
      <vt:lpstr>PowerPoint Presentation</vt:lpstr>
      <vt:lpstr>Who we are Learn more about efiport</vt:lpstr>
      <vt:lpstr>efiport &amp;  Frankfurt School</vt:lpstr>
      <vt:lpstr>Our mission &amp; vision</vt:lpstr>
      <vt:lpstr>Our products and services</vt:lpstr>
      <vt:lpstr>PowerPoint Presentation</vt:lpstr>
      <vt:lpstr>Our customers</vt:lpstr>
      <vt:lpstr>PowerPoint Presentation</vt:lpstr>
      <vt:lpstr>PowerPoint Presentation</vt:lpstr>
      <vt:lpstr>Your efiport partners</vt:lpstr>
      <vt:lpstr>www.efiport.de</vt:lpstr>
      <vt:lpstr>PowerPoint Presentation</vt:lpstr>
      <vt:lpstr>PowerPoint Presentation</vt:lpstr>
      <vt:lpstr>PowerPoint Presentation</vt:lpstr>
    </vt:vector>
  </TitlesOfParts>
  <Company>Frankfurt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eREALM Ihre Business Management System</dc:title>
  <dc:creator>Salvatore, Ruby</dc:creator>
  <cp:lastModifiedBy>Salvatore, Ruby</cp:lastModifiedBy>
  <cp:revision>277</cp:revision>
  <dcterms:created xsi:type="dcterms:W3CDTF">2021-05-05T12:31:07Z</dcterms:created>
  <dcterms:modified xsi:type="dcterms:W3CDTF">2021-12-03T07:48:39Z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0x010100F10ECFBA9E977249AF97A101D7238543</vt:lpwstr>
  </property>
</Properties>
</file>